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embeddedFontLst>
    <p:embeddedFont>
      <p:font typeface="Plus Jakarta Sans" pitchFamily="2" charset="77"/>
      <p:regular r:id="rId50"/>
      <p:bold r:id="rId51"/>
      <p:italic r:id="rId52"/>
      <p:boldItalic r:id="rId53"/>
    </p:embeddedFont>
    <p:embeddedFont>
      <p:font typeface="Plus Jakarta Sans Medium" pitchFamily="2" charset="77"/>
      <p:regular r:id="rId54"/>
      <p:bold r:id="rId55"/>
      <p:italic r:id="rId56"/>
      <p:bold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hqqhTqeeMRoxBwz2qvUL2WupJg8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095"/>
  </p:normalViewPr>
  <p:slideViewPr>
    <p:cSldViewPr snapToGrid="0">
      <p:cViewPr varScale="1">
        <p:scale>
          <a:sx n="94" d="100"/>
          <a:sy n="94" d="100"/>
        </p:scale>
        <p:origin x="14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dirty="0"/>
              <a:t>Jacob</a:t>
            </a:r>
            <a:endParaRPr dirty="0"/>
          </a:p>
        </p:txBody>
      </p:sp>
      <p:sp>
        <p:nvSpPr>
          <p:cNvPr id="282" name="Google Shape;2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3bae43b228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Nicholas</a:t>
            </a:r>
            <a:endParaRPr/>
          </a:p>
          <a:p>
            <a:pPr marL="0" lvl="0" indent="0" algn="l" rtl="0">
              <a:lnSpc>
                <a:spcPct val="100000"/>
              </a:lnSpc>
              <a:spcBef>
                <a:spcPts val="0"/>
              </a:spcBef>
              <a:spcAft>
                <a:spcPts val="0"/>
              </a:spcAft>
              <a:buSzPts val="1100"/>
              <a:buNone/>
            </a:pPr>
            <a:r>
              <a:rPr lang="en-ID"/>
              <a:t>made of 80/20 aluminum </a:t>
            </a:r>
            <a:endParaRPr/>
          </a:p>
          <a:p>
            <a:pPr marL="0" lvl="0" indent="0" algn="l" rtl="0">
              <a:lnSpc>
                <a:spcPct val="100000"/>
              </a:lnSpc>
              <a:spcBef>
                <a:spcPts val="0"/>
              </a:spcBef>
              <a:spcAft>
                <a:spcPts val="0"/>
              </a:spcAft>
              <a:buSzPts val="1100"/>
              <a:buNone/>
            </a:pPr>
            <a:r>
              <a:rPr lang="en-ID"/>
              <a:t>Started with making the 2’x2’ u-shaped base frame.</a:t>
            </a:r>
            <a:endParaRPr/>
          </a:p>
          <a:p>
            <a:pPr marL="0" lvl="0" indent="0" algn="l" rtl="0">
              <a:lnSpc>
                <a:spcPct val="100000"/>
              </a:lnSpc>
              <a:spcBef>
                <a:spcPts val="0"/>
              </a:spcBef>
              <a:spcAft>
                <a:spcPts val="0"/>
              </a:spcAft>
              <a:buSzPts val="1100"/>
              <a:buNone/>
            </a:pPr>
            <a:r>
              <a:rPr lang="en-ID"/>
              <a:t>Polyurethane casters chosen due to resistance to most chemicals and oils and ability to reject debris</a:t>
            </a:r>
            <a:endParaRPr/>
          </a:p>
          <a:p>
            <a:pPr marL="0" lvl="0" indent="0" algn="l" rtl="0">
              <a:lnSpc>
                <a:spcPct val="100000"/>
              </a:lnSpc>
              <a:spcBef>
                <a:spcPts val="0"/>
              </a:spcBef>
              <a:spcAft>
                <a:spcPts val="0"/>
              </a:spcAft>
              <a:buSzPts val="1100"/>
              <a:buNone/>
            </a:pPr>
            <a:r>
              <a:rPr lang="en-ID"/>
              <a:t>To mount our driven wheels to the chassis, we found it necessary to machine our own brackets-&gt; next slide</a:t>
            </a:r>
            <a:endParaRPr/>
          </a:p>
        </p:txBody>
      </p:sp>
      <p:sp>
        <p:nvSpPr>
          <p:cNvPr id="440" name="Google Shape;440;g33bae43b228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327c786065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Nicholas</a:t>
            </a:r>
            <a:endParaRPr/>
          </a:p>
          <a:p>
            <a:pPr marL="0" lvl="0" indent="0" algn="l" rtl="0">
              <a:lnSpc>
                <a:spcPct val="100000"/>
              </a:lnSpc>
              <a:spcBef>
                <a:spcPts val="0"/>
              </a:spcBef>
              <a:spcAft>
                <a:spcPts val="0"/>
              </a:spcAft>
              <a:buSzPts val="1100"/>
              <a:buNone/>
            </a:pPr>
            <a:r>
              <a:rPr lang="en-ID"/>
              <a:t>made of 0.12” thick 304 stainless steel</a:t>
            </a:r>
            <a:endParaRPr/>
          </a:p>
          <a:p>
            <a:pPr marL="0" lvl="0" indent="0" algn="l" rtl="0">
              <a:lnSpc>
                <a:spcPct val="100000"/>
              </a:lnSpc>
              <a:spcBef>
                <a:spcPts val="0"/>
              </a:spcBef>
              <a:spcAft>
                <a:spcPts val="0"/>
              </a:spcAft>
              <a:buSzPts val="1100"/>
              <a:buNone/>
            </a:pPr>
            <a:r>
              <a:rPr lang="en-ID"/>
              <a:t>Holes cut to accept ¼”-20 screws and bearings</a:t>
            </a:r>
            <a:endParaRPr/>
          </a:p>
          <a:p>
            <a:pPr marL="0" lvl="0" indent="0" algn="l" rtl="0">
              <a:lnSpc>
                <a:spcPct val="100000"/>
              </a:lnSpc>
              <a:spcBef>
                <a:spcPts val="0"/>
              </a:spcBef>
              <a:spcAft>
                <a:spcPts val="0"/>
              </a:spcAft>
              <a:buSzPts val="1100"/>
              <a:buNone/>
            </a:pPr>
            <a:r>
              <a:rPr lang="en-ID"/>
              <a:t>Flange on bearings helps hold them securely on bracket</a:t>
            </a:r>
            <a:endParaRPr/>
          </a:p>
        </p:txBody>
      </p:sp>
      <p:sp>
        <p:nvSpPr>
          <p:cNvPr id="461" name="Google Shape;461;g3327c78606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327c786065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Nick</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3d printed gears and larger pulleys. smalley pulleys bought. Larger pulley printed at 25% cubic infill with 2 wall loops for 3d isotropy </a:t>
            </a:r>
            <a:endParaRPr/>
          </a:p>
          <a:p>
            <a:pPr marL="0" lvl="0" indent="0" algn="l" rtl="0">
              <a:lnSpc>
                <a:spcPct val="100000"/>
              </a:lnSpc>
              <a:spcBef>
                <a:spcPts val="0"/>
              </a:spcBef>
              <a:spcAft>
                <a:spcPts val="0"/>
              </a:spcAft>
              <a:buSzPts val="1100"/>
              <a:buNone/>
            </a:pPr>
            <a:r>
              <a:rPr lang="en-ID"/>
              <a:t>ABS plastic used for gears due to offering more flexural strength and elongation before failure, making it more ideal for end use like gears. 4 wall loops with 40% gyroid infill for high strength and 3d isotropy</a:t>
            </a:r>
            <a:endParaRPr/>
          </a:p>
          <a:p>
            <a:pPr marL="0" lvl="0" indent="0" algn="l" rtl="0">
              <a:lnSpc>
                <a:spcPct val="100000"/>
              </a:lnSpc>
              <a:spcBef>
                <a:spcPts val="0"/>
              </a:spcBef>
              <a:spcAft>
                <a:spcPts val="0"/>
              </a:spcAft>
              <a:buSzPts val="1100"/>
              <a:buNone/>
            </a:pPr>
            <a:r>
              <a:rPr lang="en-ID"/>
              <a:t>Compound gear reduction to achieve a 10:1 gear reduction. Compound gear reduction was chosen to help reduce the size of the drivetrain and shift the motors further towards the back of the chassis for greater luggage clearance.</a:t>
            </a:r>
            <a:endParaRPr/>
          </a:p>
        </p:txBody>
      </p:sp>
      <p:sp>
        <p:nvSpPr>
          <p:cNvPr id="480" name="Google Shape;480;g3327c786065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3c1ceaca9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MATH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Discuss gear ratio</a:t>
            </a:r>
            <a:endParaRPr/>
          </a:p>
          <a:p>
            <a:pPr marL="0" lvl="0" indent="0" algn="l" rtl="0">
              <a:lnSpc>
                <a:spcPct val="100000"/>
              </a:lnSpc>
              <a:spcBef>
                <a:spcPts val="0"/>
              </a:spcBef>
              <a:spcAft>
                <a:spcPts val="0"/>
              </a:spcAft>
              <a:buSzPts val="1100"/>
              <a:buNone/>
            </a:pPr>
            <a:r>
              <a:rPr lang="en-ID"/>
              <a:t>Found gear ratio to be necessary with current motors to actually allow robot to carry desired loads while significantly reducing the robot’s speed.</a:t>
            </a:r>
            <a:endParaRPr/>
          </a:p>
          <a:p>
            <a:pPr marL="0" lvl="0" indent="0" algn="l" rtl="0">
              <a:lnSpc>
                <a:spcPct val="100000"/>
              </a:lnSpc>
              <a:spcBef>
                <a:spcPts val="0"/>
              </a:spcBef>
              <a:spcAft>
                <a:spcPts val="0"/>
              </a:spcAft>
              <a:buSzPts val="1100"/>
              <a:buNone/>
            </a:pPr>
            <a:r>
              <a:rPr lang="en-ID"/>
              <a:t>1:10 ratio increases torque from 13.887 oz-in to 138.874 oz-in which is close to necessary torque for a 100lb load. Decreases speed from 3000 RPM to 300 RPM which results in a robot speed of 1.5959 m/s</a:t>
            </a:r>
            <a:endParaRPr/>
          </a:p>
        </p:txBody>
      </p:sp>
      <p:sp>
        <p:nvSpPr>
          <p:cNvPr id="497" name="Google Shape;497;g33c1ceaca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327c786065_0_7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Nicholas</a:t>
            </a:r>
            <a:endParaRPr/>
          </a:p>
          <a:p>
            <a:pPr marL="0" lvl="0" indent="0" algn="l" rtl="0">
              <a:lnSpc>
                <a:spcPct val="100000"/>
              </a:lnSpc>
              <a:spcBef>
                <a:spcPts val="0"/>
              </a:spcBef>
              <a:spcAft>
                <a:spcPts val="0"/>
              </a:spcAft>
              <a:buSzPts val="1100"/>
              <a:buNone/>
            </a:pPr>
            <a:r>
              <a:rPr lang="en-ID"/>
              <a:t>Driven wheels mounted at center of drivetrain and connected with ½” hex shaft that runs through the bearings in the wheel brackets. Wheel and pulley secured with hex shaft clamps.</a:t>
            </a:r>
            <a:endParaRPr/>
          </a:p>
          <a:p>
            <a:pPr marL="0" lvl="0" indent="0" algn="l" rtl="0">
              <a:lnSpc>
                <a:spcPct val="100000"/>
              </a:lnSpc>
              <a:spcBef>
                <a:spcPts val="0"/>
              </a:spcBef>
              <a:spcAft>
                <a:spcPts val="0"/>
              </a:spcAft>
              <a:buSzPts val="1100"/>
              <a:buNone/>
            </a:pPr>
            <a:r>
              <a:rPr lang="en-ID"/>
              <a:t>85 tooth timing belt chosen to transmit power to the driven wheels</a:t>
            </a:r>
            <a:endParaRPr/>
          </a:p>
        </p:txBody>
      </p:sp>
      <p:sp>
        <p:nvSpPr>
          <p:cNvPr id="514" name="Google Shape;514;g3327c786065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327c786065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ID">
                <a:solidFill>
                  <a:schemeClr val="dk1"/>
                </a:solidFill>
              </a:rPr>
              <a:t>Nicholas</a:t>
            </a:r>
            <a:endParaRPr>
              <a:solidFill>
                <a:schemeClr val="dk1"/>
              </a:solidFill>
            </a:endParaRPr>
          </a:p>
          <a:p>
            <a:pPr marL="0" lvl="0" indent="0" algn="l" rtl="0">
              <a:lnSpc>
                <a:spcPct val="100000"/>
              </a:lnSpc>
              <a:spcBef>
                <a:spcPts val="0"/>
              </a:spcBef>
              <a:spcAft>
                <a:spcPts val="0"/>
              </a:spcAft>
              <a:buSzPts val="1100"/>
              <a:buNone/>
            </a:pPr>
            <a:endParaRPr/>
          </a:p>
        </p:txBody>
      </p:sp>
      <p:sp>
        <p:nvSpPr>
          <p:cNvPr id="531" name="Google Shape;531;g3327c786065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3c1efe81d2_0_5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 </a:t>
            </a:r>
            <a:endParaRPr/>
          </a:p>
        </p:txBody>
      </p:sp>
      <p:sp>
        <p:nvSpPr>
          <p:cNvPr id="547" name="Google Shape;547;g33c1efe81d2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327c786065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ID"/>
              <a:t>This is the power distribution schematic which is important as we have manyhigh powered actuators</a:t>
            </a:r>
            <a:endParaRPr/>
          </a:p>
          <a:p>
            <a:pPr marL="457200" lvl="0" indent="-298450" algn="l" rtl="0">
              <a:lnSpc>
                <a:spcPct val="100000"/>
              </a:lnSpc>
              <a:spcBef>
                <a:spcPts val="0"/>
              </a:spcBef>
              <a:spcAft>
                <a:spcPts val="0"/>
              </a:spcAft>
              <a:buSzPts val="1100"/>
              <a:buChar char="●"/>
            </a:pPr>
            <a:r>
              <a:rPr lang="en-ID"/>
              <a:t>We have put 2 12v 12 A lead acid batteries in paralled for 24A and the additional weight helps the chassis move luggage and not the luggage move the chassis</a:t>
            </a:r>
            <a:endParaRPr/>
          </a:p>
          <a:p>
            <a:pPr marL="457200" lvl="0" indent="-298450" algn="l" rtl="0">
              <a:lnSpc>
                <a:spcPct val="100000"/>
              </a:lnSpc>
              <a:spcBef>
                <a:spcPts val="0"/>
              </a:spcBef>
              <a:spcAft>
                <a:spcPts val="0"/>
              </a:spcAft>
              <a:buSzPts val="1100"/>
              <a:buChar char="●"/>
            </a:pPr>
            <a:r>
              <a:rPr lang="en-ID"/>
              <a:t>We have several safety and redundancy practices in place for safety</a:t>
            </a:r>
            <a:endParaRPr/>
          </a:p>
          <a:p>
            <a:pPr marL="914400" lvl="1" indent="-298450" algn="l" rtl="0">
              <a:lnSpc>
                <a:spcPct val="100000"/>
              </a:lnSpc>
              <a:spcBef>
                <a:spcPts val="0"/>
              </a:spcBef>
              <a:spcAft>
                <a:spcPts val="0"/>
              </a:spcAft>
              <a:buSzPts val="1100"/>
              <a:buChar char="○"/>
            </a:pPr>
            <a:r>
              <a:rPr lang="en-ID"/>
              <a:t>For example, we have a fuse box to ensure none of the system overdraw current and potentially damage itself</a:t>
            </a:r>
            <a:endParaRPr/>
          </a:p>
          <a:p>
            <a:pPr marL="914400" lvl="1" indent="-298450" algn="l" rtl="0">
              <a:lnSpc>
                <a:spcPct val="100000"/>
              </a:lnSpc>
              <a:spcBef>
                <a:spcPts val="0"/>
              </a:spcBef>
              <a:spcAft>
                <a:spcPts val="0"/>
              </a:spcAft>
              <a:buSzPts val="1100"/>
              <a:buChar char="○"/>
            </a:pPr>
            <a:r>
              <a:rPr lang="en-ID"/>
              <a:t>We have an electronic E-stop for emergency shut of the actuators for unexpected behaviour. This is independent from all the other controllers. This only shuts off actuators and not the jetson nano so software is not corrupted.</a:t>
            </a:r>
            <a:endParaRPr/>
          </a:p>
          <a:p>
            <a:pPr marL="914400" lvl="1" indent="-298450" algn="l" rtl="0">
              <a:lnSpc>
                <a:spcPct val="100000"/>
              </a:lnSpc>
              <a:spcBef>
                <a:spcPts val="0"/>
              </a:spcBef>
              <a:spcAft>
                <a:spcPts val="0"/>
              </a:spcAft>
              <a:buSzPts val="1100"/>
              <a:buChar char="○"/>
            </a:pPr>
            <a:r>
              <a:rPr lang="en-ID"/>
              <a:t>We also have step down voltage levelers for the LED lights and the jetson nano. These are also attached to the fuse box just in case for any short circuiting may occur.</a:t>
            </a:r>
            <a:endParaRPr/>
          </a:p>
        </p:txBody>
      </p:sp>
      <p:sp>
        <p:nvSpPr>
          <p:cNvPr id="559" name="Google Shape;559;g3327c78606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3bca159cf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a:p>
            <a:pPr marL="457200" lvl="0" indent="-298450" algn="l" rtl="0">
              <a:lnSpc>
                <a:spcPct val="100000"/>
              </a:lnSpc>
              <a:spcBef>
                <a:spcPts val="0"/>
              </a:spcBef>
              <a:spcAft>
                <a:spcPts val="0"/>
              </a:spcAft>
              <a:buSzPts val="1100"/>
              <a:buChar char="●"/>
            </a:pPr>
            <a:r>
              <a:rPr lang="en-ID"/>
              <a:t>I designed a customizable acrylic laser cut plate for rapid prototyping with electronics</a:t>
            </a:r>
            <a:endParaRPr/>
          </a:p>
          <a:p>
            <a:pPr marL="457200" lvl="0" indent="-298450" algn="l" rtl="0">
              <a:lnSpc>
                <a:spcPct val="100000"/>
              </a:lnSpc>
              <a:spcBef>
                <a:spcPts val="0"/>
              </a:spcBef>
              <a:spcAft>
                <a:spcPts val="0"/>
              </a:spcAft>
              <a:buSzPts val="1100"/>
              <a:buChar char="●"/>
            </a:pPr>
            <a:r>
              <a:rPr lang="en-ID"/>
              <a:t>I have also added programmable LED lights under the chassis to give signal indicators for surrounding crowds. Each LED runs at &lt;50mA and we are using 100 LED, leading to about 5V 5A draw</a:t>
            </a:r>
            <a:endParaRPr/>
          </a:p>
          <a:p>
            <a:pPr marL="457200" lvl="0" indent="-298450" algn="l" rtl="0">
              <a:lnSpc>
                <a:spcPct val="100000"/>
              </a:lnSpc>
              <a:spcBef>
                <a:spcPts val="0"/>
              </a:spcBef>
              <a:spcAft>
                <a:spcPts val="0"/>
              </a:spcAft>
              <a:buSzPts val="1100"/>
              <a:buChar char="●"/>
            </a:pPr>
            <a:r>
              <a:rPr lang="en-ID"/>
              <a:t>We have also attached the LiDAR at the top of the frame to minimize any obstructions such as the chassis frame. </a:t>
            </a:r>
            <a:endParaRPr/>
          </a:p>
        </p:txBody>
      </p:sp>
      <p:sp>
        <p:nvSpPr>
          <p:cNvPr id="576" name="Google Shape;576;g33bca159c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3c2a117050_4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a:p>
            <a:pPr marL="457200" lvl="0" indent="-298450" algn="l" rtl="0">
              <a:lnSpc>
                <a:spcPct val="100000"/>
              </a:lnSpc>
              <a:spcBef>
                <a:spcPts val="0"/>
              </a:spcBef>
              <a:spcAft>
                <a:spcPts val="0"/>
              </a:spcAft>
              <a:buSzPts val="1100"/>
              <a:buChar char="●"/>
            </a:pPr>
            <a:r>
              <a:rPr lang="en-ID"/>
              <a:t>When wiring everything together, I paid close attention to wire gauges for optimal performances of the electronics for safety. So, fo most power cables, I used 14 gauge as no single system draws more than 10A.</a:t>
            </a:r>
            <a:endParaRPr/>
          </a:p>
          <a:p>
            <a:pPr marL="457200" lvl="0" indent="-298450" algn="l" rtl="0">
              <a:lnSpc>
                <a:spcPct val="100000"/>
              </a:lnSpc>
              <a:spcBef>
                <a:spcPts val="0"/>
              </a:spcBef>
              <a:spcAft>
                <a:spcPts val="0"/>
              </a:spcAft>
              <a:buSzPts val="1100"/>
              <a:buChar char="●"/>
            </a:pPr>
            <a:r>
              <a:rPr lang="en-ID"/>
              <a:t>We also crimped all our wires for easy replacement and movement of electronics.</a:t>
            </a:r>
            <a:endParaRPr/>
          </a:p>
          <a:p>
            <a:pPr marL="457200" lvl="0" indent="-298450" algn="l" rtl="0">
              <a:lnSpc>
                <a:spcPct val="100000"/>
              </a:lnSpc>
              <a:spcBef>
                <a:spcPts val="0"/>
              </a:spcBef>
              <a:spcAft>
                <a:spcPts val="0"/>
              </a:spcAft>
              <a:buSzPts val="1100"/>
              <a:buChar char="●"/>
            </a:pPr>
            <a:r>
              <a:rPr lang="en-ID"/>
              <a:t>To extend the signal of the ultrasonic swensor, we also soldered 22 gauge wire to the sensors so we can easily arrange them on the chassis</a:t>
            </a:r>
            <a:endParaRPr/>
          </a:p>
        </p:txBody>
      </p:sp>
      <p:sp>
        <p:nvSpPr>
          <p:cNvPr id="595" name="Google Shape;595;g33c2a117050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327c786065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ID">
                <a:solidFill>
                  <a:schemeClr val="dk1"/>
                </a:solidFill>
              </a:rPr>
              <a:t>Christian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ID">
                <a:solidFill>
                  <a:schemeClr val="dk1"/>
                </a:solidFill>
              </a:rPr>
              <a:t>This week we plan to add the wheel encoders which will enable feedback controls to the motors and data for odometry which we’ll talk about in a bit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ID">
                <a:solidFill>
                  <a:schemeClr val="dk1"/>
                </a:solidFill>
              </a:rPr>
              <a:t>We plan also add limit switch in a form of a floating bumper to add another layer of safety </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ID">
                <a:solidFill>
                  <a:schemeClr val="dk1"/>
                </a:solidFill>
              </a:rPr>
              <a:t>Lastly, we would like to organize all the wires and solder any final connections.</a:t>
            </a:r>
            <a:endParaRPr>
              <a:solidFill>
                <a:schemeClr val="dk1"/>
              </a:solidFill>
            </a:endParaRPr>
          </a:p>
        </p:txBody>
      </p:sp>
      <p:sp>
        <p:nvSpPr>
          <p:cNvPr id="613" name="Google Shape;613;g3327c786065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3c1efe81d2_0_5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p:txBody>
      </p:sp>
      <p:sp>
        <p:nvSpPr>
          <p:cNvPr id="630" name="Google Shape;630;g33c1efe81d2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3c1efe81d2_0_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For our system design, we broke it in several components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Starting off with the user application, this is where the user sends commands toSmoothOperator. They can send manual commands or location inputs.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Within the smoothoperator itself, it consist of the hardware: wheels motors and the chassis</a:t>
            </a:r>
            <a:endParaRPr/>
          </a:p>
          <a:p>
            <a:pPr marL="0" lvl="0" indent="0" algn="l" rtl="0">
              <a:lnSpc>
                <a:spcPct val="100000"/>
              </a:lnSpc>
              <a:spcBef>
                <a:spcPts val="0"/>
              </a:spcBef>
              <a:spcAft>
                <a:spcPts val="0"/>
              </a:spcAft>
              <a:buSzPts val="1100"/>
              <a:buNone/>
            </a:pPr>
            <a:r>
              <a:rPr lang="en-ID"/>
              <a:t>A microcontroller specifically a arudino which consist of sensors like utrasonics and rotary encoders. the reason why we choose to use another microcontroller and assign it to these specific sensors were so that there’s no bottlenecks in the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The reason why we have two controllers is because safety is our highest priority. Having two controllers decreases latency delays since we have many different sensor data, algorithms, mapping occurring.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Lastly, we will host a database that will store the different maps of the rooms, airports, and hotel. As well as logs from the different components so developers are able to track the different systems and communications running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ID">
                <a:solidFill>
                  <a:schemeClr val="dk1"/>
                </a:solidFill>
              </a:rPr>
              <a:t>The Node.js server is hosted on the Jetson Nano where it can efficiently process commands. Using ‘Express’, we seamlessly handle the HTTP API request commands between the client and robot. The ‘WebSockets’ enable real-time bidirectional communication. For hardware integration, we utilize the SerialPort Library, allowing us to leverage UART serial communication between the Jetson Nano and the microcontroller. The server supports ‘CORS’ or cross-origin requests for external clients. The API endpoints are shown. The arduino endpoint receives the movement commands and sends them to the Arduino. The ros endpoints receives ROS velocity messages from our navigation algorithm. </a:t>
            </a:r>
            <a:endParaRPr>
              <a:solidFill>
                <a:schemeClr val="dk1"/>
              </a:solidFill>
            </a:endParaRPr>
          </a:p>
          <a:p>
            <a:pPr marL="0" lvl="0" indent="0" algn="l" rtl="0">
              <a:lnSpc>
                <a:spcPct val="100000"/>
              </a:lnSpc>
              <a:spcBef>
                <a:spcPts val="0"/>
              </a:spcBef>
              <a:spcAft>
                <a:spcPts val="0"/>
              </a:spcAft>
              <a:buSzPts val="1100"/>
              <a:buNone/>
            </a:pPr>
            <a:endParaRPr/>
          </a:p>
        </p:txBody>
      </p:sp>
      <p:sp>
        <p:nvSpPr>
          <p:cNvPr id="642" name="Google Shape;642;g33c1efe81d2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327c786065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ID">
                <a:solidFill>
                  <a:schemeClr val="dk1"/>
                </a:solidFill>
              </a:rPr>
              <a:t>Christian</a:t>
            </a:r>
            <a:endParaRPr>
              <a:solidFill>
                <a:schemeClr val="dk1"/>
              </a:solidFill>
            </a:endParaRPr>
          </a:p>
          <a:p>
            <a:pPr marL="0" lvl="0" indent="0" algn="l" rtl="0">
              <a:lnSpc>
                <a:spcPct val="115000"/>
              </a:lnSpc>
              <a:spcBef>
                <a:spcPts val="0"/>
              </a:spcBef>
              <a:spcAft>
                <a:spcPts val="0"/>
              </a:spcAft>
              <a:buSzPts val="1100"/>
              <a:buNone/>
            </a:pPr>
            <a:endParaRPr/>
          </a:p>
          <a:p>
            <a:pPr marL="457200" lvl="0" indent="-298450" algn="l" rtl="0">
              <a:lnSpc>
                <a:spcPct val="115000"/>
              </a:lnSpc>
              <a:spcBef>
                <a:spcPts val="0"/>
              </a:spcBef>
              <a:spcAft>
                <a:spcPts val="0"/>
              </a:spcAft>
              <a:buSzPts val="1100"/>
              <a:buChar char="●"/>
            </a:pPr>
            <a:r>
              <a:rPr lang="en-ID"/>
              <a:t>As for the user interface of SmoothOperator. The robot connects to our UI through a subnet, allowing us to send forward, backward, left, and right commands. </a:t>
            </a:r>
            <a:endParaRPr/>
          </a:p>
          <a:p>
            <a:pPr marL="457200" lvl="0" indent="-298450" algn="l" rtl="0">
              <a:lnSpc>
                <a:spcPct val="115000"/>
              </a:lnSpc>
              <a:spcBef>
                <a:spcPts val="0"/>
              </a:spcBef>
              <a:spcAft>
                <a:spcPts val="0"/>
              </a:spcAft>
              <a:buSzPts val="1100"/>
              <a:buChar char="●"/>
            </a:pPr>
            <a:r>
              <a:rPr lang="en-ID"/>
              <a:t>These movement commands are encoded using WASD characters and sent through a Node.js server, which acts as a middleman and relays commands to the robot.</a:t>
            </a:r>
            <a:endParaRPr/>
          </a:p>
          <a:p>
            <a:pPr marL="457200" lvl="0" indent="-298450" algn="l" rtl="0">
              <a:lnSpc>
                <a:spcPct val="115000"/>
              </a:lnSpc>
              <a:spcBef>
                <a:spcPts val="0"/>
              </a:spcBef>
              <a:spcAft>
                <a:spcPts val="0"/>
              </a:spcAft>
              <a:buSzPts val="1100"/>
              <a:buChar char="●"/>
            </a:pPr>
            <a:r>
              <a:rPr lang="en-ID"/>
              <a:t>One key feature to note is that these buttons function as momentary switches, meaning they are non-latching. This means that when you press and hold a movement button, the robot will move, but as soon as you release it, the robot stops. </a:t>
            </a:r>
            <a:endParaRPr/>
          </a:p>
          <a:p>
            <a:pPr marL="457200" lvl="0" indent="-298450" algn="l" rtl="0">
              <a:lnSpc>
                <a:spcPct val="115000"/>
              </a:lnSpc>
              <a:spcBef>
                <a:spcPts val="0"/>
              </a:spcBef>
              <a:spcAft>
                <a:spcPts val="0"/>
              </a:spcAft>
              <a:buSzPts val="1100"/>
              <a:buChar char="●"/>
            </a:pPr>
            <a:r>
              <a:rPr lang="en-ID"/>
              <a:t>To enhance safety, we’ve also added a red stop button in case the robot moves unexpectedly.</a:t>
            </a:r>
            <a:endParaRPr/>
          </a:p>
          <a:p>
            <a:pPr marL="457200" lvl="0" indent="-298450" algn="l" rtl="0">
              <a:lnSpc>
                <a:spcPct val="115000"/>
              </a:lnSpc>
              <a:spcBef>
                <a:spcPts val="0"/>
              </a:spcBef>
              <a:spcAft>
                <a:spcPts val="0"/>
              </a:spcAft>
              <a:buSzPts val="1100"/>
              <a:buChar char="●"/>
            </a:pPr>
            <a:r>
              <a:rPr lang="en-ID"/>
              <a:t>To handle these interactions, we leverage React Native’s Pressable component, which wraps each button and detects different stages of a press, ensuring a smooth and responsive user experience.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
        <p:nvSpPr>
          <p:cNvPr id="655" name="Google Shape;655;g3327c78606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3c2a117050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677" name="Google Shape;677;g33c2a11705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33c1efe81d2_0_6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690" name="Google Shape;690;g33c1efe81d2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3c2a117050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a:p>
            <a:pPr marL="0" lvl="0" indent="0" algn="l" rtl="0">
              <a:lnSpc>
                <a:spcPct val="100000"/>
              </a:lnSpc>
              <a:spcBef>
                <a:spcPts val="0"/>
              </a:spcBef>
              <a:spcAft>
                <a:spcPts val="0"/>
              </a:spcAft>
              <a:buNone/>
            </a:pPr>
            <a:endParaRPr/>
          </a:p>
          <a:p>
            <a:pPr marL="457200" lvl="0" indent="-298450" algn="l" rtl="0">
              <a:spcBef>
                <a:spcPts val="0"/>
              </a:spcBef>
              <a:spcAft>
                <a:spcPts val="0"/>
              </a:spcAft>
              <a:buClr>
                <a:schemeClr val="dk1"/>
              </a:buClr>
              <a:buSzPts val="1100"/>
              <a:buChar char="●"/>
            </a:pPr>
            <a:r>
              <a:rPr lang="en-ID">
                <a:solidFill>
                  <a:schemeClr val="dk1"/>
                </a:solidFill>
              </a:rPr>
              <a:t>The Node.js server is hosted on the Jetson Nano where it can efficiently process commands. </a:t>
            </a:r>
            <a:endParaRPr>
              <a:solidFill>
                <a:schemeClr val="dk1"/>
              </a:solidFill>
            </a:endParaRPr>
          </a:p>
          <a:p>
            <a:pPr marL="457200" lvl="0" indent="-298450" algn="l" rtl="0">
              <a:spcBef>
                <a:spcPts val="0"/>
              </a:spcBef>
              <a:spcAft>
                <a:spcPts val="0"/>
              </a:spcAft>
              <a:buClr>
                <a:schemeClr val="dk1"/>
              </a:buClr>
              <a:buSzPts val="1100"/>
              <a:buChar char="●"/>
            </a:pPr>
            <a:r>
              <a:rPr lang="en-ID">
                <a:solidFill>
                  <a:schemeClr val="dk1"/>
                </a:solidFill>
              </a:rPr>
              <a:t>Using ‘Express’, we seamlessly handle the HTTP API request commands between the client and robot. </a:t>
            </a:r>
            <a:endParaRPr>
              <a:solidFill>
                <a:schemeClr val="dk1"/>
              </a:solidFill>
            </a:endParaRPr>
          </a:p>
          <a:p>
            <a:pPr marL="457200" lvl="0" indent="-298450" algn="l" rtl="0">
              <a:spcBef>
                <a:spcPts val="0"/>
              </a:spcBef>
              <a:spcAft>
                <a:spcPts val="0"/>
              </a:spcAft>
              <a:buClr>
                <a:schemeClr val="dk1"/>
              </a:buClr>
              <a:buSzPts val="1100"/>
              <a:buChar char="●"/>
            </a:pPr>
            <a:r>
              <a:rPr lang="en-ID">
                <a:solidFill>
                  <a:schemeClr val="dk1"/>
                </a:solidFill>
              </a:rPr>
              <a:t>The ‘WebSockets’ enable real-time bidirectional communication.</a:t>
            </a:r>
            <a:endParaRPr>
              <a:solidFill>
                <a:schemeClr val="dk1"/>
              </a:solidFill>
            </a:endParaRPr>
          </a:p>
          <a:p>
            <a:pPr marL="457200" lvl="0" indent="-298450" algn="l" rtl="0">
              <a:spcBef>
                <a:spcPts val="0"/>
              </a:spcBef>
              <a:spcAft>
                <a:spcPts val="0"/>
              </a:spcAft>
              <a:buClr>
                <a:schemeClr val="dk1"/>
              </a:buClr>
              <a:buSzPts val="1100"/>
              <a:buChar char="●"/>
            </a:pPr>
            <a:r>
              <a:rPr lang="en-ID">
                <a:solidFill>
                  <a:schemeClr val="dk1"/>
                </a:solidFill>
              </a:rPr>
              <a:t> For hardware integration, we utilize the SerialPort Library, allowing us to leverage UART serial communication between the Jetson Nano and the microcontroller. </a:t>
            </a:r>
            <a:endParaRPr>
              <a:solidFill>
                <a:schemeClr val="dk1"/>
              </a:solidFill>
            </a:endParaRPr>
          </a:p>
          <a:p>
            <a:pPr marL="457200" lvl="0" indent="-298450" algn="l" rtl="0">
              <a:spcBef>
                <a:spcPts val="0"/>
              </a:spcBef>
              <a:spcAft>
                <a:spcPts val="0"/>
              </a:spcAft>
              <a:buClr>
                <a:schemeClr val="dk1"/>
              </a:buClr>
              <a:buSzPts val="1100"/>
              <a:buChar char="●"/>
            </a:pPr>
            <a:r>
              <a:rPr lang="en-ID">
                <a:solidFill>
                  <a:schemeClr val="dk1"/>
                </a:solidFill>
              </a:rPr>
              <a:t>The server supports ‘CORS’ or cross-origin requests for external clients. The API endpoints are shown. </a:t>
            </a:r>
            <a:endParaRPr>
              <a:solidFill>
                <a:schemeClr val="dk1"/>
              </a:solidFill>
            </a:endParaRPr>
          </a:p>
          <a:p>
            <a:pPr marL="457200" lvl="0" indent="-298450" algn="l" rtl="0">
              <a:spcBef>
                <a:spcPts val="0"/>
              </a:spcBef>
              <a:spcAft>
                <a:spcPts val="0"/>
              </a:spcAft>
              <a:buClr>
                <a:schemeClr val="dk1"/>
              </a:buClr>
              <a:buSzPts val="1100"/>
              <a:buChar char="●"/>
            </a:pPr>
            <a:r>
              <a:rPr lang="en-ID">
                <a:solidFill>
                  <a:schemeClr val="dk1"/>
                </a:solidFill>
              </a:rPr>
              <a:t>The arduino endpoint receives the movement commands and sends them to the Arduino. The ros endpoints receives ROS velocity messages from our navigation algorithm. </a:t>
            </a:r>
            <a:endParaRPr>
              <a:solidFill>
                <a:schemeClr val="dk1"/>
              </a:solidFill>
            </a:endParaRPr>
          </a:p>
          <a:p>
            <a:pPr marL="0" lvl="0" indent="0" algn="l" rtl="0">
              <a:lnSpc>
                <a:spcPct val="100000"/>
              </a:lnSpc>
              <a:spcBef>
                <a:spcPts val="0"/>
              </a:spcBef>
              <a:spcAft>
                <a:spcPts val="0"/>
              </a:spcAft>
              <a:buSzPts val="1100"/>
              <a:buNone/>
            </a:pPr>
            <a:endParaRPr/>
          </a:p>
        </p:txBody>
      </p:sp>
      <p:sp>
        <p:nvSpPr>
          <p:cNvPr id="705" name="Google Shape;705;g33c2a117050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327c786065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ID">
                <a:solidFill>
                  <a:schemeClr val="dk1"/>
                </a:solidFill>
              </a:rPr>
              <a:t>Christian</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For the next steps of the UI, we will be focusing on user-centric features such as a login and device pairing page. We will also make strides in the general aesthetic of the application.</a:t>
            </a:r>
            <a:endParaRPr/>
          </a:p>
        </p:txBody>
      </p:sp>
      <p:sp>
        <p:nvSpPr>
          <p:cNvPr id="718" name="Google Shape;718;g3327c78606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33c1efe81d2_0_5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p:txBody>
      </p:sp>
      <p:sp>
        <p:nvSpPr>
          <p:cNvPr id="735" name="Google Shape;735;g33c1efe81d2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3bca159cf0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This is a high-level overview of all the required nodes for our entire navigation stack. The outside boxes all feed important data like laser scans, odometry, transformations, and map of the environment to the move_base node which has all the navigation algorithms, costmaps, and recovery behaviors. The move_base node will produce a velocity message to tell the motors how fast to move and in what direction.</a:t>
            </a:r>
            <a:endParaRPr/>
          </a:p>
        </p:txBody>
      </p:sp>
      <p:sp>
        <p:nvSpPr>
          <p:cNvPr id="747" name="Google Shape;747;g33bca159cf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313" name="Google Shape;31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3bca159cf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Now, going into more detail for each node within the diagram. The first one is the sensor source node which can be thought of as the eyes of the robot. The LiDAR continuously scans more than 8000 times per second and the node retrieves the data and organizes it into a ROS LaserScan message for easier processing. These new messages are published to a topic called /scan where it will later be used by other nodes such as the mapping server and obstacle avoidance algorithms. This image here shows a sample of the lidar scanning a room and this image shows the contents of the LaserScan message which includes data such as: an array of range readings, starting and ending angles, time between scans, etc</a:t>
            </a:r>
            <a:endParaRPr/>
          </a:p>
        </p:txBody>
      </p:sp>
      <p:sp>
        <p:nvSpPr>
          <p:cNvPr id="760" name="Google Shape;760;g33bca159cf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3bca159cf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The odometry publisher node retrieves both accelerometer and gyroscope data from our IMU and organizes the data into an acceleration message. The message contains important information like linear acceleration and angular velocity. The main components that we are focused on are linear acceleration in the X, Y axes and the angular velocity on the z axis since those will allow our robot to move anywhere on the 2d plane. The main responsibility of the IMU is to provide information such that we can track the change in position of our robot over time</a:t>
            </a:r>
            <a:endParaRPr/>
          </a:p>
        </p:txBody>
      </p:sp>
      <p:sp>
        <p:nvSpPr>
          <p:cNvPr id="777" name="Google Shape;777;g33bca159cf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33bca159cf0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The sensor transform nodes are responsible for converting between coordinate frames of the robot. Base_link refers to the origin of the mobile base of SmoothOperator, base_laser is the origin of the LiDAR, and odom is the origin of the IMU. This node is important because it helps translate data from each data source to the robot’s base. The robot does not care about what sensors are reading if it does not know where the reading is coming from. In the image you can see a laser mounted on top of a simple robot. All of the laser readings are translated to the reference frame of the robot, so the robot knows how far it is from that reading.</a:t>
            </a:r>
            <a:endParaRPr/>
          </a:p>
        </p:txBody>
      </p:sp>
      <p:sp>
        <p:nvSpPr>
          <p:cNvPr id="793" name="Google Shape;793;g33bca159cf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33bca159cf0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The map server node is responsible for creating the static map of the environment. It creates the map by subscribing to the /scan topic, static transforms, and odometry topic. The algorithm uses a particle filter where each particle carries an individual map of the environment. It will track multiple possible positions and updates their weights based on how well they match sensor readings.</a:t>
            </a:r>
            <a:endParaRPr/>
          </a:p>
        </p:txBody>
      </p:sp>
      <p:sp>
        <p:nvSpPr>
          <p:cNvPr id="811" name="Google Shape;811;g33bca159cf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33bca159cf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Notice the arrows representing the particle cloud (guesses to the pose of the robot) converging as the system receives more data</a:t>
            </a:r>
            <a:endParaRPr/>
          </a:p>
        </p:txBody>
      </p:sp>
      <p:sp>
        <p:nvSpPr>
          <p:cNvPr id="828" name="Google Shape;828;g33bca159cf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3bca159cf0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Higher values mean lethal obstacle and lower values mean safe to navigate</a:t>
            </a:r>
            <a:endParaRPr/>
          </a:p>
        </p:txBody>
      </p:sp>
      <p:sp>
        <p:nvSpPr>
          <p:cNvPr id="844" name="Google Shape;844;g33bca159cf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3bca159cf0_2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b="1"/>
              <a:t>Is there a visual for this?</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Higher values mean lethal obstacle and lower values mean safe to navigate</a:t>
            </a:r>
            <a:endParaRPr/>
          </a:p>
        </p:txBody>
      </p:sp>
      <p:sp>
        <p:nvSpPr>
          <p:cNvPr id="860" name="Google Shape;860;g33bca159cf0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3c2a11705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Annotate this picture</a:t>
            </a:r>
            <a:endParaRPr/>
          </a:p>
        </p:txBody>
      </p:sp>
      <p:sp>
        <p:nvSpPr>
          <p:cNvPr id="875" name="Google Shape;875;g33c2a1170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33bca159cf0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ID">
                <a:solidFill>
                  <a:schemeClr val="dk1"/>
                </a:solidFill>
              </a:rPr>
              <a:t>Eric</a:t>
            </a:r>
            <a:endParaRPr>
              <a:solidFill>
                <a:schemeClr val="dk1"/>
              </a:solidFill>
            </a:endParaRPr>
          </a:p>
          <a:p>
            <a:pPr marL="0" lvl="0" indent="0" algn="l" rtl="0">
              <a:lnSpc>
                <a:spcPct val="100000"/>
              </a:lnSpc>
              <a:spcBef>
                <a:spcPts val="0"/>
              </a:spcBef>
              <a:spcAft>
                <a:spcPts val="0"/>
              </a:spcAft>
              <a:buSzPts val="1100"/>
              <a:buNone/>
            </a:pPr>
            <a:endParaRPr/>
          </a:p>
        </p:txBody>
      </p:sp>
      <p:sp>
        <p:nvSpPr>
          <p:cNvPr id="895" name="Google Shape;895;g33bca159cf0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3c1efe81d2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912" name="Google Shape;912;g33c1efe81d2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 </a:t>
            </a:r>
            <a:endParaRPr/>
          </a:p>
        </p:txBody>
      </p:sp>
      <p:sp>
        <p:nvSpPr>
          <p:cNvPr id="336" name="Google Shape;33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33bca159cf0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The reason why we have two controllers is because safety is our highest priority. Having two controllers decreases latency delays since we have many different sensor data, algorithms, mapping occurring.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Lastly, we will host a database that will store the different maps of the rooms, airports, and hotel. As well as logs from the different components so developers are able to track the different systems and communications running</a:t>
            </a:r>
            <a:endParaRPr/>
          </a:p>
        </p:txBody>
      </p:sp>
      <p:sp>
        <p:nvSpPr>
          <p:cNvPr id="924" name="Google Shape;924;g33bca159cf0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3c1efe81d2_0_6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984" name="Google Shape;984;g33c1efe81d2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33c1efe81d2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996" name="Google Shape;996;g33c1efe81d2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3c1efe81d2_0_6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1013" name="Google Shape;1013;g33c1efe81d2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3c1efe81d2_0_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1029" name="Google Shape;1029;g33c1efe81d2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3bca159cf0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Eric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As the odometry publisher node is sending information into one of the communication channels, the odometry listener subscribes to that topic and retrieves the data. This node has one responsibility which is filtering noisy data to ensure the robot does not receive misguided information about where it has traveled. If the IMU data is poor, the robot localization node will perform poorly which will accumulate errors over time. After cleaning up the data, it publishes it to the /odom topic using the odometry message type. </a:t>
            </a:r>
            <a:endParaRPr/>
          </a:p>
        </p:txBody>
      </p:sp>
      <p:sp>
        <p:nvSpPr>
          <p:cNvPr id="1042" name="Google Shape;1042;g33bca159cf0_2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3327c786065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ID">
                <a:solidFill>
                  <a:schemeClr val="dk1"/>
                </a:solidFill>
              </a:rPr>
              <a:t>Eric</a:t>
            </a:r>
            <a:endParaRPr>
              <a:solidFill>
                <a:schemeClr val="dk1"/>
              </a:solidFill>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Clr>
                <a:schemeClr val="dk1"/>
              </a:buClr>
              <a:buSzPts val="1100"/>
              <a:buFont typeface="Arial"/>
              <a:buNone/>
            </a:pPr>
            <a:r>
              <a:rPr lang="en-ID"/>
              <a:t>Now, let’s talk about the user interface for SmoothOperator™. We chose React Native as our framework for building the UI on users' personal devices. The main reason for this choice is cross-platform compatibility, which allows us to develop for web, Android, and iOS simultaneously. This parallel development ensures that users can connect to our robot seamlessly, whether they’re using a phone, tablet, or laptop.</a:t>
            </a:r>
            <a:br>
              <a:rPr lang="en-ID"/>
            </a:br>
            <a:endParaRPr/>
          </a:p>
          <a:p>
            <a:pPr marL="0" lvl="0" indent="0" algn="l" rtl="0">
              <a:lnSpc>
                <a:spcPct val="115000"/>
              </a:lnSpc>
              <a:spcBef>
                <a:spcPts val="0"/>
              </a:spcBef>
              <a:spcAft>
                <a:spcPts val="0"/>
              </a:spcAft>
              <a:buClr>
                <a:schemeClr val="dk1"/>
              </a:buClr>
              <a:buSzPts val="1100"/>
              <a:buFont typeface="Arial"/>
              <a:buNone/>
            </a:pPr>
            <a:r>
              <a:rPr lang="en-ID"/>
              <a:t>For prototyping, we’re leveraging the Expo app, which makes testing more efficient. By scanning a QR code generated from the command line, we can quickly preview and refine the interface directly on a mobile screen, streamlining development and iteration</a:t>
            </a:r>
            <a:endParaRPr/>
          </a:p>
          <a:p>
            <a:pPr marL="0" lvl="0" indent="0" algn="l" rtl="0">
              <a:lnSpc>
                <a:spcPct val="100000"/>
              </a:lnSpc>
              <a:spcBef>
                <a:spcPts val="0"/>
              </a:spcBef>
              <a:spcAft>
                <a:spcPts val="0"/>
              </a:spcAft>
              <a:buSzPts val="1100"/>
              <a:buNone/>
            </a:pPr>
            <a:endParaRPr/>
          </a:p>
        </p:txBody>
      </p:sp>
      <p:sp>
        <p:nvSpPr>
          <p:cNvPr id="1057" name="Google Shape;1057;g3327c786065_0_2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327c786065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a:solidFill>
                  <a:schemeClr val="dk1"/>
                </a:solidFill>
              </a:rPr>
              <a:t>Christian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ID">
                <a:solidFill>
                  <a:schemeClr val="dk1"/>
                </a:solidFill>
              </a:rPr>
              <a:t>Imrpove presentation</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The Node.js server is hosted on the Jetson Nano where it can efficiently process commands. Using ‘Express’, we seamlessly handle the HTTP API request commands between the client and robot. The ‘WebSockets’ enable real-time bidirectional communication. For hardware integration, we utilize the SerialPort Library, allowing us to leverage UART serial communication between the Jetson Nano and the microcontroller. The server supports ‘CORS’ or cross-origin requests for external clients. The API endpoints are shown. The arduino endpoint receives the movement commands and sends them to the Arduino. The ros endpoints receives ROS velocity messages from our navigation algorithm. </a:t>
            </a:r>
            <a:endParaRPr/>
          </a:p>
        </p:txBody>
      </p:sp>
      <p:sp>
        <p:nvSpPr>
          <p:cNvPr id="1076" name="Google Shape;1076;g3327c786065_0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dd15adf2f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a:t>
            </a:r>
            <a:endParaRPr/>
          </a:p>
        </p:txBody>
      </p:sp>
      <p:sp>
        <p:nvSpPr>
          <p:cNvPr id="348" name="Google Shape;348;g2dd15adf2f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3c1efe81d2_0_5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Christian </a:t>
            </a:r>
            <a:endParaRPr/>
          </a:p>
        </p:txBody>
      </p:sp>
      <p:sp>
        <p:nvSpPr>
          <p:cNvPr id="366" name="Google Shape;366;g33c1efe81d2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dd15adf2f1_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Nicholas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Add motor curve analysis from last semester</a:t>
            </a:r>
            <a:endParaRPr/>
          </a:p>
        </p:txBody>
      </p:sp>
      <p:sp>
        <p:nvSpPr>
          <p:cNvPr id="378" name="Google Shape;378;g2dd15adf2f1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dd15adf2f1_3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Nicholas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Add motor curve analysis from last semester</a:t>
            </a:r>
            <a:endParaRPr/>
          </a:p>
        </p:txBody>
      </p:sp>
      <p:sp>
        <p:nvSpPr>
          <p:cNvPr id="404" name="Google Shape;404;g2dd15adf2f1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dd15adf2f1_3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D"/>
              <a:t>Nicholas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D"/>
              <a:t>Add motor curve analysis from last semester</a:t>
            </a:r>
            <a:endParaRPr/>
          </a:p>
        </p:txBody>
      </p:sp>
      <p:sp>
        <p:nvSpPr>
          <p:cNvPr id="422" name="Google Shape;422;g2dd15adf2f1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p:cSld name="01">
    <p:spTree>
      <p:nvGrpSpPr>
        <p:cNvPr id="1" name="Shape 11"/>
        <p:cNvGrpSpPr/>
        <p:nvPr/>
      </p:nvGrpSpPr>
      <p:grpSpPr>
        <a:xfrm>
          <a:off x="0" y="0"/>
          <a:ext cx="0" cy="0"/>
          <a:chOff x="0" y="0"/>
          <a:chExt cx="0" cy="0"/>
        </a:xfrm>
      </p:grpSpPr>
      <p:sp>
        <p:nvSpPr>
          <p:cNvPr id="12" name="Google Shape;12;p32"/>
          <p:cNvSpPr>
            <a:spLocks noGrp="1"/>
          </p:cNvSpPr>
          <p:nvPr>
            <p:ph type="pic" idx="2"/>
          </p:nvPr>
        </p:nvSpPr>
        <p:spPr>
          <a:xfrm>
            <a:off x="0" y="0"/>
            <a:ext cx="12192000" cy="6858000"/>
          </a:xfrm>
          <a:prstGeom prst="rect">
            <a:avLst/>
          </a:prstGeom>
          <a:gradFill>
            <a:gsLst>
              <a:gs pos="0">
                <a:srgbClr val="D8D8D8"/>
              </a:gs>
              <a:gs pos="100000">
                <a:srgbClr val="A5A5A5"/>
              </a:gs>
            </a:gsLst>
            <a:lin ang="2700000" scaled="0"/>
          </a:gradFill>
          <a:ln>
            <a:noFill/>
          </a:ln>
        </p:spPr>
      </p:sp>
      <p:sp>
        <p:nvSpPr>
          <p:cNvPr id="13" name="Google Shape;13;p32"/>
          <p:cNvSpPr txBox="1">
            <a:spLocks noGrp="1"/>
          </p:cNvSpPr>
          <p:nvPr>
            <p:ph type="title"/>
          </p:nvPr>
        </p:nvSpPr>
        <p:spPr>
          <a:xfrm>
            <a:off x="1007499" y="1594170"/>
            <a:ext cx="5221224" cy="255117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8000"/>
              <a:buFont typeface="Plus Jakarta Sans Medium"/>
              <a:buNone/>
              <a:defRPr sz="8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2"/>
          <p:cNvSpPr txBox="1">
            <a:spLocks noGrp="1"/>
          </p:cNvSpPr>
          <p:nvPr>
            <p:ph type="body" idx="1"/>
          </p:nvPr>
        </p:nvSpPr>
        <p:spPr>
          <a:xfrm>
            <a:off x="1007499" y="4270503"/>
            <a:ext cx="2862072" cy="99669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6">
  <p:cSld name="16">
    <p:spTree>
      <p:nvGrpSpPr>
        <p:cNvPr id="1" name="Shape 79"/>
        <p:cNvGrpSpPr/>
        <p:nvPr/>
      </p:nvGrpSpPr>
      <p:grpSpPr>
        <a:xfrm>
          <a:off x="0" y="0"/>
          <a:ext cx="0" cy="0"/>
          <a:chOff x="0" y="0"/>
          <a:chExt cx="0" cy="0"/>
        </a:xfrm>
      </p:grpSpPr>
      <p:sp>
        <p:nvSpPr>
          <p:cNvPr id="80" name="Google Shape;80;p47"/>
          <p:cNvSpPr>
            <a:spLocks noGrp="1"/>
          </p:cNvSpPr>
          <p:nvPr>
            <p:ph type="pic" idx="2"/>
          </p:nvPr>
        </p:nvSpPr>
        <p:spPr>
          <a:xfrm>
            <a:off x="1026263" y="2127356"/>
            <a:ext cx="4995276" cy="2992364"/>
          </a:xfrm>
          <a:prstGeom prst="rect">
            <a:avLst/>
          </a:prstGeom>
          <a:gradFill>
            <a:gsLst>
              <a:gs pos="0">
                <a:srgbClr val="D8D8D8"/>
              </a:gs>
              <a:gs pos="100000">
                <a:srgbClr val="A5A5A5"/>
              </a:gs>
            </a:gsLst>
            <a:lin ang="2700000" scaled="0"/>
          </a:gradFill>
          <a:ln>
            <a:noFill/>
          </a:ln>
        </p:spPr>
      </p:sp>
      <p:sp>
        <p:nvSpPr>
          <p:cNvPr id="81" name="Google Shape;81;p47"/>
          <p:cNvSpPr>
            <a:spLocks noGrp="1"/>
          </p:cNvSpPr>
          <p:nvPr>
            <p:ph type="pic" idx="3"/>
          </p:nvPr>
        </p:nvSpPr>
        <p:spPr>
          <a:xfrm>
            <a:off x="6157016" y="2127357"/>
            <a:ext cx="5017500" cy="2992500"/>
          </a:xfrm>
          <a:prstGeom prst="rect">
            <a:avLst/>
          </a:prstGeom>
          <a:gradFill>
            <a:gsLst>
              <a:gs pos="0">
                <a:srgbClr val="D8D8D8"/>
              </a:gs>
              <a:gs pos="100000">
                <a:srgbClr val="A5A5A5"/>
              </a:gs>
            </a:gsLst>
            <a:lin ang="2700000" scaled="0"/>
          </a:gradFill>
          <a:ln>
            <a:noFill/>
          </a:ln>
        </p:spPr>
      </p:sp>
      <p:sp>
        <p:nvSpPr>
          <p:cNvPr id="82" name="Google Shape;82;p47"/>
          <p:cNvSpPr txBox="1">
            <a:spLocks noGrp="1"/>
          </p:cNvSpPr>
          <p:nvPr>
            <p:ph type="title"/>
          </p:nvPr>
        </p:nvSpPr>
        <p:spPr>
          <a:xfrm>
            <a:off x="1026264" y="1032498"/>
            <a:ext cx="5065776" cy="70408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7"/>
          <p:cNvSpPr txBox="1">
            <a:spLocks noGrp="1"/>
          </p:cNvSpPr>
          <p:nvPr>
            <p:ph type="body" idx="1"/>
          </p:nvPr>
        </p:nvSpPr>
        <p:spPr>
          <a:xfrm>
            <a:off x="1026264" y="69037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7"/>
          <p:cNvSpPr txBox="1">
            <a:spLocks noGrp="1"/>
          </p:cNvSpPr>
          <p:nvPr>
            <p:ph type="body" idx="4"/>
          </p:nvPr>
        </p:nvSpPr>
        <p:spPr>
          <a:xfrm>
            <a:off x="1416279" y="5557466"/>
            <a:ext cx="4215384"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7"/>
          <p:cNvSpPr txBox="1">
            <a:spLocks noGrp="1"/>
          </p:cNvSpPr>
          <p:nvPr>
            <p:ph type="body" idx="5"/>
          </p:nvPr>
        </p:nvSpPr>
        <p:spPr>
          <a:xfrm>
            <a:off x="1416279" y="5284733"/>
            <a:ext cx="191109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47"/>
          <p:cNvSpPr txBox="1">
            <a:spLocks noGrp="1"/>
          </p:cNvSpPr>
          <p:nvPr>
            <p:ph type="body" idx="6"/>
          </p:nvPr>
        </p:nvSpPr>
        <p:spPr>
          <a:xfrm>
            <a:off x="6560337" y="5557466"/>
            <a:ext cx="4215384"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7"/>
          <p:cNvSpPr txBox="1">
            <a:spLocks noGrp="1"/>
          </p:cNvSpPr>
          <p:nvPr>
            <p:ph type="body" idx="7"/>
          </p:nvPr>
        </p:nvSpPr>
        <p:spPr>
          <a:xfrm>
            <a:off x="6560337" y="5284733"/>
            <a:ext cx="191109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3">
  <p:cSld name="03">
    <p:spTree>
      <p:nvGrpSpPr>
        <p:cNvPr id="1" name="Shape 88"/>
        <p:cNvGrpSpPr/>
        <p:nvPr/>
      </p:nvGrpSpPr>
      <p:grpSpPr>
        <a:xfrm>
          <a:off x="0" y="0"/>
          <a:ext cx="0" cy="0"/>
          <a:chOff x="0" y="0"/>
          <a:chExt cx="0" cy="0"/>
        </a:xfrm>
      </p:grpSpPr>
      <p:sp>
        <p:nvSpPr>
          <p:cNvPr id="89" name="Google Shape;89;p34"/>
          <p:cNvSpPr>
            <a:spLocks noGrp="1"/>
          </p:cNvSpPr>
          <p:nvPr>
            <p:ph type="pic" idx="2"/>
          </p:nvPr>
        </p:nvSpPr>
        <p:spPr>
          <a:xfrm>
            <a:off x="-1" y="441325"/>
            <a:ext cx="8680999" cy="5756275"/>
          </a:xfrm>
          <a:prstGeom prst="rect">
            <a:avLst/>
          </a:prstGeom>
          <a:gradFill>
            <a:gsLst>
              <a:gs pos="0">
                <a:srgbClr val="D8D8D8"/>
              </a:gs>
              <a:gs pos="100000">
                <a:srgbClr val="A5A5A5"/>
              </a:gs>
            </a:gsLst>
            <a:lin ang="2700000" scaled="0"/>
          </a:gradFill>
          <a:ln>
            <a:noFill/>
          </a:ln>
        </p:spPr>
      </p:sp>
      <p:sp>
        <p:nvSpPr>
          <p:cNvPr id="90" name="Google Shape;90;p34"/>
          <p:cNvSpPr txBox="1">
            <a:spLocks noGrp="1"/>
          </p:cNvSpPr>
          <p:nvPr>
            <p:ph type="body" idx="1"/>
          </p:nvPr>
        </p:nvSpPr>
        <p:spPr>
          <a:xfrm>
            <a:off x="7567454" y="4396003"/>
            <a:ext cx="3044952" cy="99669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34"/>
          <p:cNvSpPr txBox="1">
            <a:spLocks noGrp="1"/>
          </p:cNvSpPr>
          <p:nvPr>
            <p:ph type="body" idx="3"/>
          </p:nvPr>
        </p:nvSpPr>
        <p:spPr>
          <a:xfrm>
            <a:off x="7567454" y="4121683"/>
            <a:ext cx="3044952"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
  <p:cSld name="02">
    <p:spTree>
      <p:nvGrpSpPr>
        <p:cNvPr id="1" name="Shape 92"/>
        <p:cNvGrpSpPr/>
        <p:nvPr/>
      </p:nvGrpSpPr>
      <p:grpSpPr>
        <a:xfrm>
          <a:off x="0" y="0"/>
          <a:ext cx="0" cy="0"/>
          <a:chOff x="0" y="0"/>
          <a:chExt cx="0" cy="0"/>
        </a:xfrm>
      </p:grpSpPr>
      <p:sp>
        <p:nvSpPr>
          <p:cNvPr id="93" name="Google Shape;93;p33"/>
          <p:cNvSpPr>
            <a:spLocks noGrp="1"/>
          </p:cNvSpPr>
          <p:nvPr>
            <p:ph type="pic" idx="2"/>
          </p:nvPr>
        </p:nvSpPr>
        <p:spPr>
          <a:xfrm>
            <a:off x="5081590" y="0"/>
            <a:ext cx="7110411" cy="5587998"/>
          </a:xfrm>
          <a:prstGeom prst="rect">
            <a:avLst/>
          </a:prstGeom>
          <a:gradFill>
            <a:gsLst>
              <a:gs pos="0">
                <a:srgbClr val="D8D8D8"/>
              </a:gs>
              <a:gs pos="100000">
                <a:srgbClr val="A5A5A5"/>
              </a:gs>
            </a:gsLst>
            <a:lin ang="2700000" scaled="0"/>
          </a:gradFill>
          <a:ln>
            <a:noFill/>
          </a:ln>
        </p:spPr>
      </p:sp>
      <p:sp>
        <p:nvSpPr>
          <p:cNvPr id="94" name="Google Shape;94;p33"/>
          <p:cNvSpPr txBox="1">
            <a:spLocks noGrp="1"/>
          </p:cNvSpPr>
          <p:nvPr>
            <p:ph type="title"/>
          </p:nvPr>
        </p:nvSpPr>
        <p:spPr>
          <a:xfrm>
            <a:off x="1026605" y="2688900"/>
            <a:ext cx="3035808" cy="175564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5400"/>
              <a:buFont typeface="Plus Jakarta Sans Medium"/>
              <a:buNone/>
              <a:defRPr sz="5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5794026" y="5779103"/>
            <a:ext cx="5687568" cy="44805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3"/>
          <p:cNvSpPr txBox="1">
            <a:spLocks noGrp="1"/>
          </p:cNvSpPr>
          <p:nvPr>
            <p:ph type="body" idx="3"/>
          </p:nvPr>
        </p:nvSpPr>
        <p:spPr>
          <a:xfrm>
            <a:off x="1022413" y="24136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5">
  <p:cSld name="25">
    <p:spTree>
      <p:nvGrpSpPr>
        <p:cNvPr id="1" name="Shape 97"/>
        <p:cNvGrpSpPr/>
        <p:nvPr/>
      </p:nvGrpSpPr>
      <p:grpSpPr>
        <a:xfrm>
          <a:off x="0" y="0"/>
          <a:ext cx="0" cy="0"/>
          <a:chOff x="0" y="0"/>
          <a:chExt cx="0" cy="0"/>
        </a:xfrm>
      </p:grpSpPr>
      <p:sp>
        <p:nvSpPr>
          <p:cNvPr id="98" name="Google Shape;98;p56"/>
          <p:cNvSpPr txBox="1">
            <a:spLocks noGrp="1"/>
          </p:cNvSpPr>
          <p:nvPr>
            <p:ph type="title"/>
          </p:nvPr>
        </p:nvSpPr>
        <p:spPr>
          <a:xfrm>
            <a:off x="1580832" y="2315483"/>
            <a:ext cx="3968496" cy="107899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200"/>
              <a:buFont typeface="Plus Jakarta Sans Medium"/>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56"/>
          <p:cNvSpPr txBox="1">
            <a:spLocks noGrp="1"/>
          </p:cNvSpPr>
          <p:nvPr>
            <p:ph type="body" idx="1"/>
          </p:nvPr>
        </p:nvSpPr>
        <p:spPr>
          <a:xfrm>
            <a:off x="1580832" y="2040714"/>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56"/>
          <p:cNvSpPr txBox="1">
            <a:spLocks noGrp="1"/>
          </p:cNvSpPr>
          <p:nvPr>
            <p:ph type="body" idx="2"/>
          </p:nvPr>
        </p:nvSpPr>
        <p:spPr>
          <a:xfrm>
            <a:off x="6903498" y="1843098"/>
            <a:ext cx="427939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56"/>
          <p:cNvSpPr txBox="1">
            <a:spLocks noGrp="1"/>
          </p:cNvSpPr>
          <p:nvPr>
            <p:ph type="body" idx="3"/>
          </p:nvPr>
        </p:nvSpPr>
        <p:spPr>
          <a:xfrm>
            <a:off x="7726539" y="1516381"/>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56"/>
          <p:cNvSpPr txBox="1">
            <a:spLocks noGrp="1"/>
          </p:cNvSpPr>
          <p:nvPr>
            <p:ph type="body" idx="4"/>
          </p:nvPr>
        </p:nvSpPr>
        <p:spPr>
          <a:xfrm>
            <a:off x="6903498" y="1440884"/>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56"/>
          <p:cNvSpPr txBox="1">
            <a:spLocks noGrp="1"/>
          </p:cNvSpPr>
          <p:nvPr>
            <p:ph type="body" idx="5"/>
          </p:nvPr>
        </p:nvSpPr>
        <p:spPr>
          <a:xfrm>
            <a:off x="6903498" y="3520731"/>
            <a:ext cx="427939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56"/>
          <p:cNvSpPr txBox="1">
            <a:spLocks noGrp="1"/>
          </p:cNvSpPr>
          <p:nvPr>
            <p:ph type="body" idx="6"/>
          </p:nvPr>
        </p:nvSpPr>
        <p:spPr>
          <a:xfrm>
            <a:off x="7726539" y="3194014"/>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56"/>
          <p:cNvSpPr txBox="1">
            <a:spLocks noGrp="1"/>
          </p:cNvSpPr>
          <p:nvPr>
            <p:ph type="body" idx="7"/>
          </p:nvPr>
        </p:nvSpPr>
        <p:spPr>
          <a:xfrm>
            <a:off x="6903498" y="3118517"/>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56"/>
          <p:cNvSpPr txBox="1">
            <a:spLocks noGrp="1"/>
          </p:cNvSpPr>
          <p:nvPr>
            <p:ph type="body" idx="8"/>
          </p:nvPr>
        </p:nvSpPr>
        <p:spPr>
          <a:xfrm>
            <a:off x="6903498" y="5198364"/>
            <a:ext cx="427939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56"/>
          <p:cNvSpPr txBox="1">
            <a:spLocks noGrp="1"/>
          </p:cNvSpPr>
          <p:nvPr>
            <p:ph type="body" idx="9"/>
          </p:nvPr>
        </p:nvSpPr>
        <p:spPr>
          <a:xfrm>
            <a:off x="7726539" y="4871647"/>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56"/>
          <p:cNvSpPr txBox="1">
            <a:spLocks noGrp="1"/>
          </p:cNvSpPr>
          <p:nvPr>
            <p:ph type="body" idx="13"/>
          </p:nvPr>
        </p:nvSpPr>
        <p:spPr>
          <a:xfrm>
            <a:off x="6903498" y="4796150"/>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56"/>
          <p:cNvSpPr txBox="1">
            <a:spLocks noGrp="1"/>
          </p:cNvSpPr>
          <p:nvPr>
            <p:ph type="body" idx="14"/>
          </p:nvPr>
        </p:nvSpPr>
        <p:spPr>
          <a:xfrm>
            <a:off x="1573742" y="3836805"/>
            <a:ext cx="3977640" cy="99669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4">
  <p:cSld name="04">
    <p:spTree>
      <p:nvGrpSpPr>
        <p:cNvPr id="1" name="Shape 110"/>
        <p:cNvGrpSpPr/>
        <p:nvPr/>
      </p:nvGrpSpPr>
      <p:grpSpPr>
        <a:xfrm>
          <a:off x="0" y="0"/>
          <a:ext cx="0" cy="0"/>
          <a:chOff x="0" y="0"/>
          <a:chExt cx="0" cy="0"/>
        </a:xfrm>
      </p:grpSpPr>
      <p:sp>
        <p:nvSpPr>
          <p:cNvPr id="111" name="Google Shape;111;p35"/>
          <p:cNvSpPr>
            <a:spLocks noGrp="1"/>
          </p:cNvSpPr>
          <p:nvPr>
            <p:ph type="pic" idx="2"/>
          </p:nvPr>
        </p:nvSpPr>
        <p:spPr>
          <a:xfrm>
            <a:off x="5081587" y="441325"/>
            <a:ext cx="6511925" cy="4905738"/>
          </a:xfrm>
          <a:prstGeom prst="rect">
            <a:avLst/>
          </a:prstGeom>
          <a:gradFill>
            <a:gsLst>
              <a:gs pos="0">
                <a:srgbClr val="D8D8D8"/>
              </a:gs>
              <a:gs pos="100000">
                <a:srgbClr val="A5A5A5"/>
              </a:gs>
            </a:gsLst>
            <a:lin ang="2700000" scaled="0"/>
          </a:gradFill>
          <a:ln>
            <a:noFill/>
          </a:ln>
        </p:spPr>
      </p:sp>
      <p:sp>
        <p:nvSpPr>
          <p:cNvPr id="112" name="Google Shape;112;p35"/>
          <p:cNvSpPr txBox="1">
            <a:spLocks noGrp="1"/>
          </p:cNvSpPr>
          <p:nvPr>
            <p:ph type="body" idx="1"/>
          </p:nvPr>
        </p:nvSpPr>
        <p:spPr>
          <a:xfrm>
            <a:off x="5081588" y="5970206"/>
            <a:ext cx="6510528" cy="44805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35"/>
          <p:cNvSpPr txBox="1">
            <a:spLocks noGrp="1"/>
          </p:cNvSpPr>
          <p:nvPr>
            <p:ph type="body" idx="3"/>
          </p:nvPr>
        </p:nvSpPr>
        <p:spPr>
          <a:xfrm>
            <a:off x="5081588" y="5656353"/>
            <a:ext cx="651052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35"/>
          <p:cNvSpPr/>
          <p:nvPr/>
        </p:nvSpPr>
        <p:spPr>
          <a:xfrm>
            <a:off x="0" y="441325"/>
            <a:ext cx="4929051" cy="597535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5" name="Google Shape;115;p35"/>
          <p:cNvSpPr txBox="1">
            <a:spLocks noGrp="1"/>
          </p:cNvSpPr>
          <p:nvPr>
            <p:ph type="title"/>
          </p:nvPr>
        </p:nvSpPr>
        <p:spPr>
          <a:xfrm>
            <a:off x="1026605" y="2536812"/>
            <a:ext cx="3035808" cy="175564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5"/>
          <p:cNvSpPr txBox="1">
            <a:spLocks noGrp="1"/>
          </p:cNvSpPr>
          <p:nvPr>
            <p:ph type="body" idx="4"/>
          </p:nvPr>
        </p:nvSpPr>
        <p:spPr>
          <a:xfrm>
            <a:off x="1022413" y="2198258"/>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6">
  <p:cSld name="06">
    <p:spTree>
      <p:nvGrpSpPr>
        <p:cNvPr id="1" name="Shape 117"/>
        <p:cNvGrpSpPr/>
        <p:nvPr/>
      </p:nvGrpSpPr>
      <p:grpSpPr>
        <a:xfrm>
          <a:off x="0" y="0"/>
          <a:ext cx="0" cy="0"/>
          <a:chOff x="0" y="0"/>
          <a:chExt cx="0" cy="0"/>
        </a:xfrm>
      </p:grpSpPr>
      <p:sp>
        <p:nvSpPr>
          <p:cNvPr id="118" name="Google Shape;118;p37"/>
          <p:cNvSpPr>
            <a:spLocks noGrp="1"/>
          </p:cNvSpPr>
          <p:nvPr>
            <p:ph type="pic" idx="2"/>
          </p:nvPr>
        </p:nvSpPr>
        <p:spPr>
          <a:xfrm>
            <a:off x="1026264" y="2299891"/>
            <a:ext cx="5069736" cy="2468702"/>
          </a:xfrm>
          <a:prstGeom prst="rect">
            <a:avLst/>
          </a:prstGeom>
          <a:gradFill>
            <a:gsLst>
              <a:gs pos="0">
                <a:srgbClr val="D8D8D8"/>
              </a:gs>
              <a:gs pos="100000">
                <a:srgbClr val="A5A5A5"/>
              </a:gs>
            </a:gsLst>
            <a:lin ang="2700000" scaled="0"/>
          </a:gradFill>
          <a:ln>
            <a:noFill/>
          </a:ln>
        </p:spPr>
      </p:sp>
      <p:sp>
        <p:nvSpPr>
          <p:cNvPr id="119" name="Google Shape;119;p37"/>
          <p:cNvSpPr txBox="1">
            <a:spLocks noGrp="1"/>
          </p:cNvSpPr>
          <p:nvPr>
            <p:ph type="body" idx="1"/>
          </p:nvPr>
        </p:nvSpPr>
        <p:spPr>
          <a:xfrm>
            <a:off x="7107238" y="1313121"/>
            <a:ext cx="4059936" cy="6309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7"/>
          <p:cNvSpPr txBox="1">
            <a:spLocks noGrp="1"/>
          </p:cNvSpPr>
          <p:nvPr>
            <p:ph type="body" idx="3"/>
          </p:nvPr>
        </p:nvSpPr>
        <p:spPr>
          <a:xfrm>
            <a:off x="7107238" y="1036122"/>
            <a:ext cx="319125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7"/>
          <p:cNvSpPr txBox="1">
            <a:spLocks noGrp="1"/>
          </p:cNvSpPr>
          <p:nvPr>
            <p:ph type="title"/>
          </p:nvPr>
        </p:nvSpPr>
        <p:spPr>
          <a:xfrm>
            <a:off x="1026264" y="1249080"/>
            <a:ext cx="4718304" cy="58521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200"/>
              <a:buFont typeface="Plus Jakarta Sans Medium"/>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7"/>
          <p:cNvSpPr txBox="1">
            <a:spLocks noGrp="1"/>
          </p:cNvSpPr>
          <p:nvPr>
            <p:ph type="body" idx="4"/>
          </p:nvPr>
        </p:nvSpPr>
        <p:spPr>
          <a:xfrm>
            <a:off x="1019175" y="972978"/>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37"/>
          <p:cNvSpPr txBox="1">
            <a:spLocks noGrp="1"/>
          </p:cNvSpPr>
          <p:nvPr>
            <p:ph type="body" idx="5"/>
          </p:nvPr>
        </p:nvSpPr>
        <p:spPr>
          <a:xfrm>
            <a:off x="7107238" y="3236471"/>
            <a:ext cx="4059936" cy="6309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37"/>
          <p:cNvSpPr txBox="1">
            <a:spLocks noGrp="1"/>
          </p:cNvSpPr>
          <p:nvPr>
            <p:ph type="body" idx="6"/>
          </p:nvPr>
        </p:nvSpPr>
        <p:spPr>
          <a:xfrm>
            <a:off x="7107238" y="2961952"/>
            <a:ext cx="319125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37"/>
          <p:cNvSpPr txBox="1">
            <a:spLocks noGrp="1"/>
          </p:cNvSpPr>
          <p:nvPr>
            <p:ph type="body" idx="7"/>
          </p:nvPr>
        </p:nvSpPr>
        <p:spPr>
          <a:xfrm>
            <a:off x="7107238" y="5159621"/>
            <a:ext cx="4059936" cy="6309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7"/>
          <p:cNvSpPr txBox="1">
            <a:spLocks noGrp="1"/>
          </p:cNvSpPr>
          <p:nvPr>
            <p:ph type="body" idx="8"/>
          </p:nvPr>
        </p:nvSpPr>
        <p:spPr>
          <a:xfrm>
            <a:off x="7107238" y="4885102"/>
            <a:ext cx="319125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37"/>
          <p:cNvSpPr txBox="1">
            <a:spLocks noGrp="1"/>
          </p:cNvSpPr>
          <p:nvPr>
            <p:ph type="body" idx="9"/>
          </p:nvPr>
        </p:nvSpPr>
        <p:spPr>
          <a:xfrm>
            <a:off x="1371904" y="5207137"/>
            <a:ext cx="4379976" cy="44805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37"/>
          <p:cNvSpPr txBox="1">
            <a:spLocks noGrp="1"/>
          </p:cNvSpPr>
          <p:nvPr>
            <p:ph type="body" idx="13"/>
          </p:nvPr>
        </p:nvSpPr>
        <p:spPr>
          <a:xfrm>
            <a:off x="1371904" y="4952755"/>
            <a:ext cx="1700784"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7">
  <p:cSld name="07">
    <p:spTree>
      <p:nvGrpSpPr>
        <p:cNvPr id="1" name="Shape 129"/>
        <p:cNvGrpSpPr/>
        <p:nvPr/>
      </p:nvGrpSpPr>
      <p:grpSpPr>
        <a:xfrm>
          <a:off x="0" y="0"/>
          <a:ext cx="0" cy="0"/>
          <a:chOff x="0" y="0"/>
          <a:chExt cx="0" cy="0"/>
        </a:xfrm>
      </p:grpSpPr>
      <p:sp>
        <p:nvSpPr>
          <p:cNvPr id="130" name="Google Shape;130;p38"/>
          <p:cNvSpPr>
            <a:spLocks noGrp="1"/>
          </p:cNvSpPr>
          <p:nvPr>
            <p:ph type="pic" idx="2"/>
          </p:nvPr>
        </p:nvSpPr>
        <p:spPr>
          <a:xfrm>
            <a:off x="6096001" y="994265"/>
            <a:ext cx="5688013" cy="3793905"/>
          </a:xfrm>
          <a:prstGeom prst="rect">
            <a:avLst/>
          </a:prstGeom>
          <a:gradFill>
            <a:gsLst>
              <a:gs pos="0">
                <a:srgbClr val="D8D8D8"/>
              </a:gs>
              <a:gs pos="100000">
                <a:srgbClr val="A5A5A5"/>
              </a:gs>
            </a:gsLst>
            <a:lin ang="2700000" scaled="0"/>
          </a:gradFill>
          <a:ln>
            <a:noFill/>
          </a:ln>
        </p:spPr>
      </p:sp>
      <p:sp>
        <p:nvSpPr>
          <p:cNvPr id="131" name="Google Shape;131;p38"/>
          <p:cNvSpPr txBox="1">
            <a:spLocks noGrp="1"/>
          </p:cNvSpPr>
          <p:nvPr>
            <p:ph type="body" idx="1"/>
          </p:nvPr>
        </p:nvSpPr>
        <p:spPr>
          <a:xfrm>
            <a:off x="1027853" y="3662051"/>
            <a:ext cx="4050792" cy="1371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38"/>
          <p:cNvSpPr txBox="1">
            <a:spLocks noGrp="1"/>
          </p:cNvSpPr>
          <p:nvPr>
            <p:ph type="body" idx="3"/>
          </p:nvPr>
        </p:nvSpPr>
        <p:spPr>
          <a:xfrm>
            <a:off x="1019175" y="3112446"/>
            <a:ext cx="4059936" cy="512064"/>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38"/>
          <p:cNvSpPr txBox="1">
            <a:spLocks noGrp="1"/>
          </p:cNvSpPr>
          <p:nvPr>
            <p:ph type="title"/>
          </p:nvPr>
        </p:nvSpPr>
        <p:spPr>
          <a:xfrm>
            <a:off x="1026264" y="1624608"/>
            <a:ext cx="4059936" cy="83210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4800"/>
              <a:buFont typeface="Plus Jakarta Sans Medium"/>
              <a:buNone/>
              <a:defRPr sz="4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38"/>
          <p:cNvSpPr txBox="1">
            <a:spLocks noGrp="1"/>
          </p:cNvSpPr>
          <p:nvPr>
            <p:ph type="body" idx="4"/>
          </p:nvPr>
        </p:nvSpPr>
        <p:spPr>
          <a:xfrm>
            <a:off x="1019175" y="1349172"/>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38"/>
          <p:cNvSpPr txBox="1">
            <a:spLocks noGrp="1"/>
          </p:cNvSpPr>
          <p:nvPr>
            <p:ph type="body" idx="5"/>
          </p:nvPr>
        </p:nvSpPr>
        <p:spPr>
          <a:xfrm>
            <a:off x="6555633" y="5221204"/>
            <a:ext cx="4773168" cy="44805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38"/>
          <p:cNvSpPr txBox="1">
            <a:spLocks noGrp="1"/>
          </p:cNvSpPr>
          <p:nvPr>
            <p:ph type="body" idx="6"/>
          </p:nvPr>
        </p:nvSpPr>
        <p:spPr>
          <a:xfrm>
            <a:off x="6555632" y="4948471"/>
            <a:ext cx="191109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0">
  <p:cSld name="10">
    <p:spTree>
      <p:nvGrpSpPr>
        <p:cNvPr id="1" name="Shape 137"/>
        <p:cNvGrpSpPr/>
        <p:nvPr/>
      </p:nvGrpSpPr>
      <p:grpSpPr>
        <a:xfrm>
          <a:off x="0" y="0"/>
          <a:ext cx="0" cy="0"/>
          <a:chOff x="0" y="0"/>
          <a:chExt cx="0" cy="0"/>
        </a:xfrm>
      </p:grpSpPr>
      <p:sp>
        <p:nvSpPr>
          <p:cNvPr id="138" name="Google Shape;138;p41"/>
          <p:cNvSpPr>
            <a:spLocks noGrp="1"/>
          </p:cNvSpPr>
          <p:nvPr>
            <p:ph type="pic" idx="2"/>
          </p:nvPr>
        </p:nvSpPr>
        <p:spPr>
          <a:xfrm>
            <a:off x="7800445" y="441325"/>
            <a:ext cx="3983567" cy="5975350"/>
          </a:xfrm>
          <a:prstGeom prst="rect">
            <a:avLst/>
          </a:prstGeom>
          <a:gradFill>
            <a:gsLst>
              <a:gs pos="0">
                <a:srgbClr val="D8D8D8"/>
              </a:gs>
              <a:gs pos="100000">
                <a:srgbClr val="A5A5A5"/>
              </a:gs>
            </a:gsLst>
            <a:lin ang="2700000" scaled="0"/>
          </a:gradFill>
          <a:ln>
            <a:noFill/>
          </a:ln>
        </p:spPr>
      </p:sp>
      <p:sp>
        <p:nvSpPr>
          <p:cNvPr id="139" name="Google Shape;139;p41"/>
          <p:cNvSpPr txBox="1">
            <a:spLocks noGrp="1"/>
          </p:cNvSpPr>
          <p:nvPr>
            <p:ph type="title"/>
          </p:nvPr>
        </p:nvSpPr>
        <p:spPr>
          <a:xfrm>
            <a:off x="1026264" y="1117339"/>
            <a:ext cx="5888736" cy="64922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600"/>
              <a:buFont typeface="Plus Jakarta Sans Medium"/>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a:off x="1019175" y="84368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41"/>
          <p:cNvSpPr txBox="1">
            <a:spLocks noGrp="1"/>
          </p:cNvSpPr>
          <p:nvPr>
            <p:ph type="body" idx="3"/>
          </p:nvPr>
        </p:nvSpPr>
        <p:spPr>
          <a:xfrm>
            <a:off x="1033123" y="2530653"/>
            <a:ext cx="640080"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41"/>
          <p:cNvSpPr txBox="1">
            <a:spLocks noGrp="1"/>
          </p:cNvSpPr>
          <p:nvPr>
            <p:ph type="body" idx="4"/>
          </p:nvPr>
        </p:nvSpPr>
        <p:spPr>
          <a:xfrm>
            <a:off x="1863914" y="2549162"/>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41"/>
          <p:cNvSpPr txBox="1">
            <a:spLocks noGrp="1"/>
          </p:cNvSpPr>
          <p:nvPr>
            <p:ph type="body" idx="5"/>
          </p:nvPr>
        </p:nvSpPr>
        <p:spPr>
          <a:xfrm>
            <a:off x="1863914" y="2819696"/>
            <a:ext cx="5047488" cy="55778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41"/>
          <p:cNvSpPr txBox="1">
            <a:spLocks noGrp="1"/>
          </p:cNvSpPr>
          <p:nvPr>
            <p:ph type="body" idx="6"/>
          </p:nvPr>
        </p:nvSpPr>
        <p:spPr>
          <a:xfrm>
            <a:off x="1033123" y="3849181"/>
            <a:ext cx="640080"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1"/>
          <p:cNvSpPr txBox="1">
            <a:spLocks noGrp="1"/>
          </p:cNvSpPr>
          <p:nvPr>
            <p:ph type="body" idx="7"/>
          </p:nvPr>
        </p:nvSpPr>
        <p:spPr>
          <a:xfrm>
            <a:off x="1863914" y="3867690"/>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41"/>
          <p:cNvSpPr txBox="1">
            <a:spLocks noGrp="1"/>
          </p:cNvSpPr>
          <p:nvPr>
            <p:ph type="body" idx="8"/>
          </p:nvPr>
        </p:nvSpPr>
        <p:spPr>
          <a:xfrm>
            <a:off x="1863914" y="4138224"/>
            <a:ext cx="5047488" cy="55778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41"/>
          <p:cNvSpPr txBox="1">
            <a:spLocks noGrp="1"/>
          </p:cNvSpPr>
          <p:nvPr>
            <p:ph type="body" idx="9"/>
          </p:nvPr>
        </p:nvSpPr>
        <p:spPr>
          <a:xfrm>
            <a:off x="1033123" y="5167710"/>
            <a:ext cx="640080"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41"/>
          <p:cNvSpPr txBox="1">
            <a:spLocks noGrp="1"/>
          </p:cNvSpPr>
          <p:nvPr>
            <p:ph type="body" idx="13"/>
          </p:nvPr>
        </p:nvSpPr>
        <p:spPr>
          <a:xfrm>
            <a:off x="1863914" y="5186219"/>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41"/>
          <p:cNvSpPr txBox="1">
            <a:spLocks noGrp="1"/>
          </p:cNvSpPr>
          <p:nvPr>
            <p:ph type="body" idx="14"/>
          </p:nvPr>
        </p:nvSpPr>
        <p:spPr>
          <a:xfrm>
            <a:off x="1863914" y="5456753"/>
            <a:ext cx="5047488" cy="55778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1">
  <p:cSld name="11">
    <p:spTree>
      <p:nvGrpSpPr>
        <p:cNvPr id="1" name="Shape 150"/>
        <p:cNvGrpSpPr/>
        <p:nvPr/>
      </p:nvGrpSpPr>
      <p:grpSpPr>
        <a:xfrm>
          <a:off x="0" y="0"/>
          <a:ext cx="0" cy="0"/>
          <a:chOff x="0" y="0"/>
          <a:chExt cx="0" cy="0"/>
        </a:xfrm>
      </p:grpSpPr>
      <p:sp>
        <p:nvSpPr>
          <p:cNvPr id="151" name="Google Shape;151;p42"/>
          <p:cNvSpPr>
            <a:spLocks noGrp="1"/>
          </p:cNvSpPr>
          <p:nvPr>
            <p:ph type="pic" idx="2"/>
          </p:nvPr>
        </p:nvSpPr>
        <p:spPr>
          <a:xfrm>
            <a:off x="4936331" y="933450"/>
            <a:ext cx="2321719" cy="4991101"/>
          </a:xfrm>
          <a:prstGeom prst="rect">
            <a:avLst/>
          </a:prstGeom>
          <a:gradFill>
            <a:gsLst>
              <a:gs pos="0">
                <a:srgbClr val="D8D8D8"/>
              </a:gs>
              <a:gs pos="100000">
                <a:srgbClr val="A5A5A5"/>
              </a:gs>
            </a:gsLst>
            <a:lin ang="2700000" scaled="0"/>
          </a:gradFill>
          <a:ln>
            <a:noFill/>
          </a:ln>
        </p:spPr>
      </p:sp>
      <p:sp>
        <p:nvSpPr>
          <p:cNvPr id="152" name="Google Shape;152;p42"/>
          <p:cNvSpPr txBox="1">
            <a:spLocks noGrp="1"/>
          </p:cNvSpPr>
          <p:nvPr>
            <p:ph type="title"/>
          </p:nvPr>
        </p:nvSpPr>
        <p:spPr>
          <a:xfrm>
            <a:off x="1019175" y="2782555"/>
            <a:ext cx="3035808" cy="15727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800"/>
              <a:buFont typeface="Plus Jakarta Sans Medium"/>
              <a:buNone/>
              <a:defRPr sz="4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2"/>
          <p:cNvSpPr txBox="1">
            <a:spLocks noGrp="1"/>
          </p:cNvSpPr>
          <p:nvPr>
            <p:ph type="body" idx="1"/>
          </p:nvPr>
        </p:nvSpPr>
        <p:spPr>
          <a:xfrm>
            <a:off x="1019175" y="250601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42"/>
          <p:cNvSpPr txBox="1">
            <a:spLocks noGrp="1"/>
          </p:cNvSpPr>
          <p:nvPr>
            <p:ph type="body" idx="3"/>
          </p:nvPr>
        </p:nvSpPr>
        <p:spPr>
          <a:xfrm>
            <a:off x="7905214" y="1659084"/>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42"/>
          <p:cNvSpPr txBox="1">
            <a:spLocks noGrp="1"/>
          </p:cNvSpPr>
          <p:nvPr>
            <p:ph type="body" idx="4"/>
          </p:nvPr>
        </p:nvSpPr>
        <p:spPr>
          <a:xfrm>
            <a:off x="7905214" y="1933603"/>
            <a:ext cx="332841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42"/>
          <p:cNvSpPr txBox="1">
            <a:spLocks noGrp="1"/>
          </p:cNvSpPr>
          <p:nvPr>
            <p:ph type="body" idx="5"/>
          </p:nvPr>
        </p:nvSpPr>
        <p:spPr>
          <a:xfrm>
            <a:off x="7905214" y="2977612"/>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42"/>
          <p:cNvSpPr txBox="1">
            <a:spLocks noGrp="1"/>
          </p:cNvSpPr>
          <p:nvPr>
            <p:ph type="body" idx="6"/>
          </p:nvPr>
        </p:nvSpPr>
        <p:spPr>
          <a:xfrm>
            <a:off x="7905214" y="3252131"/>
            <a:ext cx="332841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42"/>
          <p:cNvSpPr txBox="1">
            <a:spLocks noGrp="1"/>
          </p:cNvSpPr>
          <p:nvPr>
            <p:ph type="body" idx="7"/>
          </p:nvPr>
        </p:nvSpPr>
        <p:spPr>
          <a:xfrm>
            <a:off x="7905214" y="4296141"/>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42"/>
          <p:cNvSpPr txBox="1">
            <a:spLocks noGrp="1"/>
          </p:cNvSpPr>
          <p:nvPr>
            <p:ph type="body" idx="8"/>
          </p:nvPr>
        </p:nvSpPr>
        <p:spPr>
          <a:xfrm>
            <a:off x="7905214" y="4570660"/>
            <a:ext cx="332841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2">
  <p:cSld name="12">
    <p:spTree>
      <p:nvGrpSpPr>
        <p:cNvPr id="1" name="Shape 160"/>
        <p:cNvGrpSpPr/>
        <p:nvPr/>
      </p:nvGrpSpPr>
      <p:grpSpPr>
        <a:xfrm>
          <a:off x="0" y="0"/>
          <a:ext cx="0" cy="0"/>
          <a:chOff x="0" y="0"/>
          <a:chExt cx="0" cy="0"/>
        </a:xfrm>
      </p:grpSpPr>
      <p:sp>
        <p:nvSpPr>
          <p:cNvPr id="161" name="Google Shape;161;p43"/>
          <p:cNvSpPr>
            <a:spLocks noGrp="1"/>
          </p:cNvSpPr>
          <p:nvPr>
            <p:ph type="pic" idx="2"/>
          </p:nvPr>
        </p:nvSpPr>
        <p:spPr>
          <a:xfrm>
            <a:off x="3776883" y="1119276"/>
            <a:ext cx="4694425" cy="2924627"/>
          </a:xfrm>
          <a:prstGeom prst="rect">
            <a:avLst/>
          </a:prstGeom>
          <a:gradFill>
            <a:gsLst>
              <a:gs pos="0">
                <a:srgbClr val="D8D8D8"/>
              </a:gs>
              <a:gs pos="100000">
                <a:srgbClr val="A5A5A5"/>
              </a:gs>
            </a:gsLst>
            <a:lin ang="2700000" scaled="0"/>
          </a:gradFill>
          <a:ln>
            <a:noFill/>
          </a:ln>
        </p:spPr>
      </p:sp>
      <p:sp>
        <p:nvSpPr>
          <p:cNvPr id="162" name="Google Shape;162;p43"/>
          <p:cNvSpPr txBox="1">
            <a:spLocks noGrp="1"/>
          </p:cNvSpPr>
          <p:nvPr>
            <p:ph type="body" idx="1"/>
          </p:nvPr>
        </p:nvSpPr>
        <p:spPr>
          <a:xfrm>
            <a:off x="2046798" y="5398723"/>
            <a:ext cx="8101584" cy="44805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43"/>
          <p:cNvSpPr txBox="1">
            <a:spLocks noGrp="1"/>
          </p:cNvSpPr>
          <p:nvPr>
            <p:ph type="body" idx="3"/>
          </p:nvPr>
        </p:nvSpPr>
        <p:spPr>
          <a:xfrm>
            <a:off x="2046798" y="5124953"/>
            <a:ext cx="811072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8">
  <p:cSld name="18">
    <p:spTree>
      <p:nvGrpSpPr>
        <p:cNvPr id="1" name="Shape 15"/>
        <p:cNvGrpSpPr/>
        <p:nvPr/>
      </p:nvGrpSpPr>
      <p:grpSpPr>
        <a:xfrm>
          <a:off x="0" y="0"/>
          <a:ext cx="0" cy="0"/>
          <a:chOff x="0" y="0"/>
          <a:chExt cx="0" cy="0"/>
        </a:xfrm>
      </p:grpSpPr>
      <p:sp>
        <p:nvSpPr>
          <p:cNvPr id="16" name="Google Shape;16;p49"/>
          <p:cNvSpPr>
            <a:spLocks noGrp="1"/>
          </p:cNvSpPr>
          <p:nvPr>
            <p:ph type="pic" idx="2"/>
          </p:nvPr>
        </p:nvSpPr>
        <p:spPr>
          <a:xfrm>
            <a:off x="7113588" y="0"/>
            <a:ext cx="5081588" cy="6416675"/>
          </a:xfrm>
          <a:prstGeom prst="rect">
            <a:avLst/>
          </a:prstGeom>
          <a:gradFill>
            <a:gsLst>
              <a:gs pos="0">
                <a:srgbClr val="D8D8D8"/>
              </a:gs>
              <a:gs pos="100000">
                <a:srgbClr val="A5A5A5"/>
              </a:gs>
            </a:gsLst>
            <a:lin ang="2700000" scaled="0"/>
          </a:gradFill>
          <a:ln>
            <a:noFill/>
          </a:ln>
        </p:spPr>
      </p:sp>
      <p:sp>
        <p:nvSpPr>
          <p:cNvPr id="17" name="Google Shape;17;p49"/>
          <p:cNvSpPr txBox="1">
            <a:spLocks noGrp="1"/>
          </p:cNvSpPr>
          <p:nvPr>
            <p:ph type="title"/>
          </p:nvPr>
        </p:nvSpPr>
        <p:spPr>
          <a:xfrm>
            <a:off x="1026264" y="1979466"/>
            <a:ext cx="4718304" cy="31729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9"/>
          <p:cNvSpPr txBox="1">
            <a:spLocks noGrp="1"/>
          </p:cNvSpPr>
          <p:nvPr>
            <p:ph type="body" idx="1"/>
          </p:nvPr>
        </p:nvSpPr>
        <p:spPr>
          <a:xfrm>
            <a:off x="1019175" y="170579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
  <p:cSld name="14">
    <p:spTree>
      <p:nvGrpSpPr>
        <p:cNvPr id="1" name="Shape 164"/>
        <p:cNvGrpSpPr/>
        <p:nvPr/>
      </p:nvGrpSpPr>
      <p:grpSpPr>
        <a:xfrm>
          <a:off x="0" y="0"/>
          <a:ext cx="0" cy="0"/>
          <a:chOff x="0" y="0"/>
          <a:chExt cx="0" cy="0"/>
        </a:xfrm>
      </p:grpSpPr>
      <p:sp>
        <p:nvSpPr>
          <p:cNvPr id="165" name="Google Shape;165;p45"/>
          <p:cNvSpPr txBox="1">
            <a:spLocks noGrp="1"/>
          </p:cNvSpPr>
          <p:nvPr>
            <p:ph type="title"/>
          </p:nvPr>
        </p:nvSpPr>
        <p:spPr>
          <a:xfrm>
            <a:off x="1018381" y="1482598"/>
            <a:ext cx="5065776" cy="15727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800"/>
              <a:buFont typeface="Plus Jakarta Sans Medium"/>
              <a:buNone/>
              <a:defRPr sz="4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45"/>
          <p:cNvSpPr txBox="1">
            <a:spLocks noGrp="1"/>
          </p:cNvSpPr>
          <p:nvPr>
            <p:ph type="body" idx="1"/>
          </p:nvPr>
        </p:nvSpPr>
        <p:spPr>
          <a:xfrm>
            <a:off x="1018381" y="1209163"/>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45"/>
          <p:cNvSpPr txBox="1">
            <a:spLocks noGrp="1"/>
          </p:cNvSpPr>
          <p:nvPr>
            <p:ph type="body" idx="2"/>
          </p:nvPr>
        </p:nvSpPr>
        <p:spPr>
          <a:xfrm>
            <a:off x="6565392" y="1434785"/>
            <a:ext cx="856688"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45"/>
          <p:cNvSpPr txBox="1">
            <a:spLocks noGrp="1"/>
          </p:cNvSpPr>
          <p:nvPr>
            <p:ph type="body" idx="3"/>
          </p:nvPr>
        </p:nvSpPr>
        <p:spPr>
          <a:xfrm>
            <a:off x="7530495" y="1453294"/>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5"/>
          <p:cNvSpPr txBox="1">
            <a:spLocks noGrp="1"/>
          </p:cNvSpPr>
          <p:nvPr>
            <p:ph type="body" idx="4"/>
          </p:nvPr>
        </p:nvSpPr>
        <p:spPr>
          <a:xfrm>
            <a:off x="7530495" y="1743201"/>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45"/>
          <p:cNvSpPr txBox="1">
            <a:spLocks noGrp="1"/>
          </p:cNvSpPr>
          <p:nvPr>
            <p:ph type="body" idx="5"/>
          </p:nvPr>
        </p:nvSpPr>
        <p:spPr>
          <a:xfrm>
            <a:off x="6565392" y="3005367"/>
            <a:ext cx="856688"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45"/>
          <p:cNvSpPr txBox="1">
            <a:spLocks noGrp="1"/>
          </p:cNvSpPr>
          <p:nvPr>
            <p:ph type="body" idx="6"/>
          </p:nvPr>
        </p:nvSpPr>
        <p:spPr>
          <a:xfrm>
            <a:off x="7530495" y="3023876"/>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45"/>
          <p:cNvSpPr txBox="1">
            <a:spLocks noGrp="1"/>
          </p:cNvSpPr>
          <p:nvPr>
            <p:ph type="body" idx="7"/>
          </p:nvPr>
        </p:nvSpPr>
        <p:spPr>
          <a:xfrm>
            <a:off x="7530495" y="3313783"/>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45"/>
          <p:cNvSpPr txBox="1">
            <a:spLocks noGrp="1"/>
          </p:cNvSpPr>
          <p:nvPr>
            <p:ph type="body" idx="8"/>
          </p:nvPr>
        </p:nvSpPr>
        <p:spPr>
          <a:xfrm>
            <a:off x="6565392" y="4575948"/>
            <a:ext cx="856688"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45"/>
          <p:cNvSpPr txBox="1">
            <a:spLocks noGrp="1"/>
          </p:cNvSpPr>
          <p:nvPr>
            <p:ph type="body" idx="9"/>
          </p:nvPr>
        </p:nvSpPr>
        <p:spPr>
          <a:xfrm>
            <a:off x="7530495" y="4594457"/>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5"/>
          <p:cNvSpPr txBox="1">
            <a:spLocks noGrp="1"/>
          </p:cNvSpPr>
          <p:nvPr>
            <p:ph type="body" idx="13"/>
          </p:nvPr>
        </p:nvSpPr>
        <p:spPr>
          <a:xfrm>
            <a:off x="7530495" y="4884364"/>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guide id="3" pos="7423">
          <p15:clr>
            <a:srgbClr val="FBAE40"/>
          </p15:clr>
        </p15:guide>
        <p15:guide id="4" orient="horz" pos="4042">
          <p15:clr>
            <a:srgbClr val="FBAE40"/>
          </p15:clr>
        </p15:guide>
        <p15:guide id="5" orient="horz" pos="278">
          <p15:clr>
            <a:srgbClr val="FBAE40"/>
          </p15:clr>
        </p15:guide>
        <p15:guide id="6" orient="horz" pos="648">
          <p15:clr>
            <a:srgbClr val="FBAE40"/>
          </p15:clr>
        </p15:guide>
        <p15:guide id="7" orient="horz" pos="36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7">
  <p:cSld name="17">
    <p:spTree>
      <p:nvGrpSpPr>
        <p:cNvPr id="1" name="Shape 177"/>
        <p:cNvGrpSpPr/>
        <p:nvPr/>
      </p:nvGrpSpPr>
      <p:grpSpPr>
        <a:xfrm>
          <a:off x="0" y="0"/>
          <a:ext cx="0" cy="0"/>
          <a:chOff x="0" y="0"/>
          <a:chExt cx="0" cy="0"/>
        </a:xfrm>
      </p:grpSpPr>
      <p:sp>
        <p:nvSpPr>
          <p:cNvPr id="178" name="Google Shape;178;p48"/>
          <p:cNvSpPr>
            <a:spLocks noGrp="1"/>
          </p:cNvSpPr>
          <p:nvPr>
            <p:ph type="pic" idx="2"/>
          </p:nvPr>
        </p:nvSpPr>
        <p:spPr>
          <a:xfrm>
            <a:off x="741817" y="441325"/>
            <a:ext cx="5145087" cy="5975350"/>
          </a:xfrm>
          <a:prstGeom prst="rect">
            <a:avLst/>
          </a:prstGeom>
          <a:gradFill>
            <a:gsLst>
              <a:gs pos="0">
                <a:srgbClr val="D8D8D8"/>
              </a:gs>
              <a:gs pos="100000">
                <a:srgbClr val="A5A5A5"/>
              </a:gs>
            </a:gsLst>
            <a:lin ang="2700000" scaled="0"/>
          </a:gradFill>
          <a:ln>
            <a:noFill/>
          </a:ln>
        </p:spPr>
      </p:sp>
      <p:sp>
        <p:nvSpPr>
          <p:cNvPr id="179" name="Google Shape;179;p48"/>
          <p:cNvSpPr>
            <a:spLocks noGrp="1"/>
          </p:cNvSpPr>
          <p:nvPr>
            <p:ph type="pic" idx="3"/>
          </p:nvPr>
        </p:nvSpPr>
        <p:spPr>
          <a:xfrm>
            <a:off x="5886905" y="441325"/>
            <a:ext cx="5897109" cy="5975350"/>
          </a:xfrm>
          <a:prstGeom prst="rect">
            <a:avLst/>
          </a:prstGeom>
          <a:gradFill>
            <a:gsLst>
              <a:gs pos="0">
                <a:srgbClr val="D8D8D8"/>
              </a:gs>
              <a:gs pos="100000">
                <a:srgbClr val="A5A5A5"/>
              </a:gs>
            </a:gsLst>
            <a:lin ang="2700000" scaled="0"/>
          </a:gradFill>
          <a:ln>
            <a:noFill/>
          </a:ln>
        </p:spPr>
      </p:sp>
      <p:sp>
        <p:nvSpPr>
          <p:cNvPr id="180" name="Google Shape;180;p48"/>
          <p:cNvSpPr txBox="1">
            <a:spLocks noGrp="1"/>
          </p:cNvSpPr>
          <p:nvPr>
            <p:ph type="title"/>
          </p:nvPr>
        </p:nvSpPr>
        <p:spPr>
          <a:xfrm>
            <a:off x="1771979" y="4065255"/>
            <a:ext cx="3776472" cy="95097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2800"/>
              <a:buFont typeface="Plus Jakarta Sans Medium"/>
              <a:buNone/>
              <a:defRPr sz="2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48"/>
          <p:cNvSpPr txBox="1">
            <a:spLocks noGrp="1"/>
          </p:cNvSpPr>
          <p:nvPr>
            <p:ph type="body" idx="1"/>
          </p:nvPr>
        </p:nvSpPr>
        <p:spPr>
          <a:xfrm>
            <a:off x="1771979" y="3726701"/>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48"/>
          <p:cNvSpPr txBox="1">
            <a:spLocks noGrp="1"/>
          </p:cNvSpPr>
          <p:nvPr>
            <p:ph type="body" idx="4"/>
          </p:nvPr>
        </p:nvSpPr>
        <p:spPr>
          <a:xfrm>
            <a:off x="1771163" y="5083544"/>
            <a:ext cx="3785616"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p:cSld name="21">
    <p:spTree>
      <p:nvGrpSpPr>
        <p:cNvPr id="1" name="Shape 183"/>
        <p:cNvGrpSpPr/>
        <p:nvPr/>
      </p:nvGrpSpPr>
      <p:grpSpPr>
        <a:xfrm>
          <a:off x="0" y="0"/>
          <a:ext cx="0" cy="0"/>
          <a:chOff x="0" y="0"/>
          <a:chExt cx="0" cy="0"/>
        </a:xfrm>
      </p:grpSpPr>
      <p:sp>
        <p:nvSpPr>
          <p:cNvPr id="184" name="Google Shape;184;p52"/>
          <p:cNvSpPr>
            <a:spLocks noGrp="1"/>
          </p:cNvSpPr>
          <p:nvPr>
            <p:ph type="pic" idx="2"/>
          </p:nvPr>
        </p:nvSpPr>
        <p:spPr>
          <a:xfrm>
            <a:off x="6935391" y="956288"/>
            <a:ext cx="4848621" cy="3792900"/>
          </a:xfrm>
          <a:prstGeom prst="rect">
            <a:avLst/>
          </a:prstGeom>
          <a:gradFill>
            <a:gsLst>
              <a:gs pos="0">
                <a:srgbClr val="D8D8D8"/>
              </a:gs>
              <a:gs pos="100000">
                <a:srgbClr val="A5A5A5"/>
              </a:gs>
            </a:gsLst>
            <a:lin ang="2700000" scaled="0"/>
          </a:gradFill>
          <a:ln>
            <a:noFill/>
          </a:ln>
        </p:spPr>
      </p:sp>
      <p:sp>
        <p:nvSpPr>
          <p:cNvPr id="185" name="Google Shape;185;p52"/>
          <p:cNvSpPr txBox="1">
            <a:spLocks noGrp="1"/>
          </p:cNvSpPr>
          <p:nvPr>
            <p:ph type="body" idx="1"/>
          </p:nvPr>
        </p:nvSpPr>
        <p:spPr>
          <a:xfrm>
            <a:off x="3999787" y="3397246"/>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52"/>
          <p:cNvSpPr txBox="1">
            <a:spLocks noGrp="1"/>
          </p:cNvSpPr>
          <p:nvPr>
            <p:ph type="body" idx="3"/>
          </p:nvPr>
        </p:nvSpPr>
        <p:spPr>
          <a:xfrm>
            <a:off x="3999787" y="2751265"/>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52"/>
          <p:cNvSpPr txBox="1">
            <a:spLocks noGrp="1"/>
          </p:cNvSpPr>
          <p:nvPr>
            <p:ph type="title"/>
          </p:nvPr>
        </p:nvSpPr>
        <p:spPr>
          <a:xfrm>
            <a:off x="1187102" y="1276075"/>
            <a:ext cx="3776472" cy="95097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2800"/>
              <a:buFont typeface="Plus Jakarta Sans Medium"/>
              <a:buNone/>
              <a:defRPr sz="2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52"/>
          <p:cNvSpPr txBox="1">
            <a:spLocks noGrp="1"/>
          </p:cNvSpPr>
          <p:nvPr>
            <p:ph type="body" idx="4"/>
          </p:nvPr>
        </p:nvSpPr>
        <p:spPr>
          <a:xfrm>
            <a:off x="1180013" y="934616"/>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52"/>
          <p:cNvSpPr txBox="1">
            <a:spLocks noGrp="1"/>
          </p:cNvSpPr>
          <p:nvPr>
            <p:ph type="body" idx="5"/>
          </p:nvPr>
        </p:nvSpPr>
        <p:spPr>
          <a:xfrm>
            <a:off x="3999787" y="3107660"/>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52"/>
          <p:cNvSpPr txBox="1">
            <a:spLocks noGrp="1"/>
          </p:cNvSpPr>
          <p:nvPr>
            <p:ph type="body" idx="6"/>
          </p:nvPr>
        </p:nvSpPr>
        <p:spPr>
          <a:xfrm>
            <a:off x="3999787" y="5131888"/>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52"/>
          <p:cNvSpPr txBox="1">
            <a:spLocks noGrp="1"/>
          </p:cNvSpPr>
          <p:nvPr>
            <p:ph type="body" idx="7"/>
          </p:nvPr>
        </p:nvSpPr>
        <p:spPr>
          <a:xfrm>
            <a:off x="3999787" y="4485907"/>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52"/>
          <p:cNvSpPr txBox="1">
            <a:spLocks noGrp="1"/>
          </p:cNvSpPr>
          <p:nvPr>
            <p:ph type="body" idx="8"/>
          </p:nvPr>
        </p:nvSpPr>
        <p:spPr>
          <a:xfrm>
            <a:off x="3999787" y="4842302"/>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52"/>
          <p:cNvSpPr txBox="1">
            <a:spLocks noGrp="1"/>
          </p:cNvSpPr>
          <p:nvPr>
            <p:ph type="body" idx="9"/>
          </p:nvPr>
        </p:nvSpPr>
        <p:spPr>
          <a:xfrm>
            <a:off x="1146524" y="5131766"/>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52"/>
          <p:cNvSpPr txBox="1">
            <a:spLocks noGrp="1"/>
          </p:cNvSpPr>
          <p:nvPr>
            <p:ph type="body" idx="13"/>
          </p:nvPr>
        </p:nvSpPr>
        <p:spPr>
          <a:xfrm>
            <a:off x="1146524" y="4485785"/>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52"/>
          <p:cNvSpPr txBox="1">
            <a:spLocks noGrp="1"/>
          </p:cNvSpPr>
          <p:nvPr>
            <p:ph type="body" idx="14"/>
          </p:nvPr>
        </p:nvSpPr>
        <p:spPr>
          <a:xfrm>
            <a:off x="1146524" y="4842180"/>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52"/>
          <p:cNvSpPr txBox="1">
            <a:spLocks noGrp="1"/>
          </p:cNvSpPr>
          <p:nvPr>
            <p:ph type="body" idx="15"/>
          </p:nvPr>
        </p:nvSpPr>
        <p:spPr>
          <a:xfrm>
            <a:off x="1146524" y="3397368"/>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52"/>
          <p:cNvSpPr txBox="1">
            <a:spLocks noGrp="1"/>
          </p:cNvSpPr>
          <p:nvPr>
            <p:ph type="body" idx="16"/>
          </p:nvPr>
        </p:nvSpPr>
        <p:spPr>
          <a:xfrm>
            <a:off x="1146524" y="2751039"/>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52"/>
          <p:cNvSpPr txBox="1">
            <a:spLocks noGrp="1"/>
          </p:cNvSpPr>
          <p:nvPr>
            <p:ph type="body" idx="17"/>
          </p:nvPr>
        </p:nvSpPr>
        <p:spPr>
          <a:xfrm>
            <a:off x="1146524" y="3104981"/>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52"/>
          <p:cNvSpPr txBox="1">
            <a:spLocks noGrp="1"/>
          </p:cNvSpPr>
          <p:nvPr>
            <p:ph type="body" idx="18"/>
          </p:nvPr>
        </p:nvSpPr>
        <p:spPr>
          <a:xfrm>
            <a:off x="7394283" y="5239127"/>
            <a:ext cx="3931920"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52"/>
          <p:cNvSpPr txBox="1">
            <a:spLocks noGrp="1"/>
          </p:cNvSpPr>
          <p:nvPr>
            <p:ph type="body" idx="19"/>
          </p:nvPr>
        </p:nvSpPr>
        <p:spPr>
          <a:xfrm>
            <a:off x="7394283" y="4966394"/>
            <a:ext cx="191109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p:cSld name="23">
    <p:spTree>
      <p:nvGrpSpPr>
        <p:cNvPr id="1" name="Shape 201"/>
        <p:cNvGrpSpPr/>
        <p:nvPr/>
      </p:nvGrpSpPr>
      <p:grpSpPr>
        <a:xfrm>
          <a:off x="0" y="0"/>
          <a:ext cx="0" cy="0"/>
          <a:chOff x="0" y="0"/>
          <a:chExt cx="0" cy="0"/>
        </a:xfrm>
      </p:grpSpPr>
      <p:sp>
        <p:nvSpPr>
          <p:cNvPr id="202" name="Google Shape;202;p54"/>
          <p:cNvSpPr>
            <a:spLocks noGrp="1"/>
          </p:cNvSpPr>
          <p:nvPr>
            <p:ph type="pic" idx="2"/>
          </p:nvPr>
        </p:nvSpPr>
        <p:spPr>
          <a:xfrm>
            <a:off x="407988" y="441325"/>
            <a:ext cx="4673600" cy="5975350"/>
          </a:xfrm>
          <a:prstGeom prst="rect">
            <a:avLst/>
          </a:prstGeom>
          <a:gradFill>
            <a:gsLst>
              <a:gs pos="0">
                <a:srgbClr val="D8D8D8"/>
              </a:gs>
              <a:gs pos="100000">
                <a:srgbClr val="A5A5A5"/>
              </a:gs>
            </a:gsLst>
            <a:lin ang="2700000" scaled="0"/>
          </a:gradFill>
          <a:ln>
            <a:noFill/>
          </a:ln>
        </p:spPr>
      </p:sp>
      <p:sp>
        <p:nvSpPr>
          <p:cNvPr id="203" name="Google Shape;203;p54"/>
          <p:cNvSpPr txBox="1">
            <a:spLocks noGrp="1"/>
          </p:cNvSpPr>
          <p:nvPr>
            <p:ph type="title"/>
          </p:nvPr>
        </p:nvSpPr>
        <p:spPr>
          <a:xfrm>
            <a:off x="1085002" y="2538697"/>
            <a:ext cx="3328416" cy="212140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400"/>
              <a:buFont typeface="Plus Jakarta Sans Medium"/>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54"/>
          <p:cNvSpPr txBox="1">
            <a:spLocks noGrp="1"/>
          </p:cNvSpPr>
          <p:nvPr>
            <p:ph type="body" idx="1"/>
          </p:nvPr>
        </p:nvSpPr>
        <p:spPr>
          <a:xfrm>
            <a:off x="1077914" y="219811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4"/>
          <p:cNvSpPr txBox="1">
            <a:spLocks noGrp="1"/>
          </p:cNvSpPr>
          <p:nvPr>
            <p:ph type="body" idx="3"/>
          </p:nvPr>
        </p:nvSpPr>
        <p:spPr>
          <a:xfrm>
            <a:off x="5675310" y="2370592"/>
            <a:ext cx="5495544"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54"/>
          <p:cNvSpPr txBox="1">
            <a:spLocks noGrp="1"/>
          </p:cNvSpPr>
          <p:nvPr>
            <p:ph type="body" idx="4"/>
          </p:nvPr>
        </p:nvSpPr>
        <p:spPr>
          <a:xfrm>
            <a:off x="5675310" y="2108369"/>
            <a:ext cx="51297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54"/>
          <p:cNvSpPr txBox="1">
            <a:spLocks noGrp="1"/>
          </p:cNvSpPr>
          <p:nvPr>
            <p:ph type="body" idx="5"/>
          </p:nvPr>
        </p:nvSpPr>
        <p:spPr>
          <a:xfrm>
            <a:off x="5675310" y="4421853"/>
            <a:ext cx="5495544"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54"/>
          <p:cNvSpPr txBox="1">
            <a:spLocks noGrp="1"/>
          </p:cNvSpPr>
          <p:nvPr>
            <p:ph type="body" idx="6"/>
          </p:nvPr>
        </p:nvSpPr>
        <p:spPr>
          <a:xfrm>
            <a:off x="5675310" y="4149656"/>
            <a:ext cx="51297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54"/>
          <p:cNvSpPr txBox="1">
            <a:spLocks noGrp="1"/>
          </p:cNvSpPr>
          <p:nvPr>
            <p:ph type="body" idx="7"/>
          </p:nvPr>
        </p:nvSpPr>
        <p:spPr>
          <a:xfrm>
            <a:off x="5673721" y="1061655"/>
            <a:ext cx="5504688" cy="64922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800"/>
              <a:buNone/>
              <a:defRPr sz="18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p:cSld name="24">
    <p:spTree>
      <p:nvGrpSpPr>
        <p:cNvPr id="1" name="Shape 210"/>
        <p:cNvGrpSpPr/>
        <p:nvPr/>
      </p:nvGrpSpPr>
      <p:grpSpPr>
        <a:xfrm>
          <a:off x="0" y="0"/>
          <a:ext cx="0" cy="0"/>
          <a:chOff x="0" y="0"/>
          <a:chExt cx="0" cy="0"/>
        </a:xfrm>
      </p:grpSpPr>
      <p:sp>
        <p:nvSpPr>
          <p:cNvPr id="211" name="Google Shape;211;p55"/>
          <p:cNvSpPr>
            <a:spLocks noGrp="1"/>
          </p:cNvSpPr>
          <p:nvPr>
            <p:ph type="pic" idx="2"/>
          </p:nvPr>
        </p:nvSpPr>
        <p:spPr>
          <a:xfrm>
            <a:off x="6296025" y="1028701"/>
            <a:ext cx="4868918" cy="2400299"/>
          </a:xfrm>
          <a:prstGeom prst="rect">
            <a:avLst/>
          </a:prstGeom>
          <a:gradFill>
            <a:gsLst>
              <a:gs pos="0">
                <a:srgbClr val="D8D8D8"/>
              </a:gs>
              <a:gs pos="100000">
                <a:srgbClr val="A5A5A5"/>
              </a:gs>
            </a:gsLst>
            <a:lin ang="2700000" scaled="0"/>
          </a:gradFill>
          <a:ln>
            <a:noFill/>
          </a:ln>
        </p:spPr>
      </p:sp>
      <p:sp>
        <p:nvSpPr>
          <p:cNvPr id="212" name="Google Shape;212;p55"/>
          <p:cNvSpPr txBox="1">
            <a:spLocks noGrp="1"/>
          </p:cNvSpPr>
          <p:nvPr>
            <p:ph type="title"/>
          </p:nvPr>
        </p:nvSpPr>
        <p:spPr>
          <a:xfrm>
            <a:off x="1025470" y="1482598"/>
            <a:ext cx="5065776" cy="15727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800"/>
              <a:buFont typeface="Plus Jakarta Sans Medium"/>
              <a:buNone/>
              <a:defRPr sz="4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55"/>
          <p:cNvSpPr txBox="1">
            <a:spLocks noGrp="1"/>
          </p:cNvSpPr>
          <p:nvPr>
            <p:ph type="body" idx="1"/>
          </p:nvPr>
        </p:nvSpPr>
        <p:spPr>
          <a:xfrm>
            <a:off x="1018381" y="1209163"/>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5"/>
          <p:cNvSpPr txBox="1">
            <a:spLocks noGrp="1"/>
          </p:cNvSpPr>
          <p:nvPr>
            <p:ph type="body" idx="3"/>
          </p:nvPr>
        </p:nvSpPr>
        <p:spPr>
          <a:xfrm>
            <a:off x="6521450" y="4224123"/>
            <a:ext cx="4645152" cy="155448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55"/>
          <p:cNvSpPr txBox="1">
            <a:spLocks noGrp="1"/>
          </p:cNvSpPr>
          <p:nvPr>
            <p:ph type="body" idx="4"/>
          </p:nvPr>
        </p:nvSpPr>
        <p:spPr>
          <a:xfrm>
            <a:off x="6521450" y="3950140"/>
            <a:ext cx="4645152"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5"/>
          <p:cNvSpPr txBox="1">
            <a:spLocks noGrp="1"/>
          </p:cNvSpPr>
          <p:nvPr>
            <p:ph type="body" idx="5"/>
          </p:nvPr>
        </p:nvSpPr>
        <p:spPr>
          <a:xfrm>
            <a:off x="1025470" y="4221444"/>
            <a:ext cx="4645152" cy="155448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55"/>
          <p:cNvSpPr txBox="1">
            <a:spLocks noGrp="1"/>
          </p:cNvSpPr>
          <p:nvPr>
            <p:ph type="body" idx="6"/>
          </p:nvPr>
        </p:nvSpPr>
        <p:spPr>
          <a:xfrm>
            <a:off x="1025470" y="3947461"/>
            <a:ext cx="4645152"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p:cSld name="26">
    <p:spTree>
      <p:nvGrpSpPr>
        <p:cNvPr id="1" name="Shape 218"/>
        <p:cNvGrpSpPr/>
        <p:nvPr/>
      </p:nvGrpSpPr>
      <p:grpSpPr>
        <a:xfrm>
          <a:off x="0" y="0"/>
          <a:ext cx="0" cy="0"/>
          <a:chOff x="0" y="0"/>
          <a:chExt cx="0" cy="0"/>
        </a:xfrm>
      </p:grpSpPr>
      <p:sp>
        <p:nvSpPr>
          <p:cNvPr id="219" name="Google Shape;219;p57"/>
          <p:cNvSpPr/>
          <p:nvPr/>
        </p:nvSpPr>
        <p:spPr>
          <a:xfrm>
            <a:off x="407988" y="441325"/>
            <a:ext cx="11396426" cy="597535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0" name="Google Shape;220;p57"/>
          <p:cNvSpPr/>
          <p:nvPr/>
        </p:nvSpPr>
        <p:spPr>
          <a:xfrm>
            <a:off x="11804415" y="441325"/>
            <a:ext cx="387585" cy="59753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1" name="Google Shape;221;p57"/>
          <p:cNvSpPr>
            <a:spLocks noGrp="1"/>
          </p:cNvSpPr>
          <p:nvPr>
            <p:ph type="pic" idx="2"/>
          </p:nvPr>
        </p:nvSpPr>
        <p:spPr>
          <a:xfrm>
            <a:off x="4919663" y="872751"/>
            <a:ext cx="2331115" cy="5060818"/>
          </a:xfrm>
          <a:prstGeom prst="rect">
            <a:avLst/>
          </a:prstGeom>
          <a:gradFill>
            <a:gsLst>
              <a:gs pos="0">
                <a:srgbClr val="D8D8D8"/>
              </a:gs>
              <a:gs pos="100000">
                <a:srgbClr val="A5A5A5"/>
              </a:gs>
            </a:gsLst>
            <a:lin ang="2700000" scaled="0"/>
          </a:gradFill>
          <a:ln>
            <a:noFill/>
          </a:ln>
        </p:spPr>
      </p:sp>
      <p:sp>
        <p:nvSpPr>
          <p:cNvPr id="222" name="Google Shape;222;p57"/>
          <p:cNvSpPr txBox="1">
            <a:spLocks noGrp="1"/>
          </p:cNvSpPr>
          <p:nvPr>
            <p:ph type="title"/>
          </p:nvPr>
        </p:nvSpPr>
        <p:spPr>
          <a:xfrm>
            <a:off x="1026264" y="2688900"/>
            <a:ext cx="3035808" cy="175564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600"/>
              <a:buFont typeface="Plus Jakarta Sans Medium"/>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7"/>
          <p:cNvSpPr txBox="1">
            <a:spLocks noGrp="1"/>
          </p:cNvSpPr>
          <p:nvPr>
            <p:ph type="body" idx="1"/>
          </p:nvPr>
        </p:nvSpPr>
        <p:spPr>
          <a:xfrm>
            <a:off x="1026264" y="24136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57"/>
          <p:cNvSpPr txBox="1">
            <a:spLocks noGrp="1"/>
          </p:cNvSpPr>
          <p:nvPr>
            <p:ph type="body" idx="3"/>
          </p:nvPr>
        </p:nvSpPr>
        <p:spPr>
          <a:xfrm>
            <a:off x="8553652" y="1740711"/>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57"/>
          <p:cNvSpPr txBox="1">
            <a:spLocks noGrp="1"/>
          </p:cNvSpPr>
          <p:nvPr>
            <p:ph type="body" idx="4"/>
          </p:nvPr>
        </p:nvSpPr>
        <p:spPr>
          <a:xfrm>
            <a:off x="8553652" y="2277632"/>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57"/>
          <p:cNvSpPr txBox="1">
            <a:spLocks noGrp="1"/>
          </p:cNvSpPr>
          <p:nvPr>
            <p:ph type="body" idx="5"/>
          </p:nvPr>
        </p:nvSpPr>
        <p:spPr>
          <a:xfrm>
            <a:off x="8553652" y="3160380"/>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57"/>
          <p:cNvSpPr txBox="1">
            <a:spLocks noGrp="1"/>
          </p:cNvSpPr>
          <p:nvPr>
            <p:ph type="body" idx="6"/>
          </p:nvPr>
        </p:nvSpPr>
        <p:spPr>
          <a:xfrm>
            <a:off x="8553652" y="3697301"/>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57"/>
          <p:cNvSpPr txBox="1">
            <a:spLocks noGrp="1"/>
          </p:cNvSpPr>
          <p:nvPr>
            <p:ph type="body" idx="7"/>
          </p:nvPr>
        </p:nvSpPr>
        <p:spPr>
          <a:xfrm>
            <a:off x="8553652" y="4580049"/>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57"/>
          <p:cNvSpPr txBox="1">
            <a:spLocks noGrp="1"/>
          </p:cNvSpPr>
          <p:nvPr>
            <p:ph type="body" idx="8"/>
          </p:nvPr>
        </p:nvSpPr>
        <p:spPr>
          <a:xfrm>
            <a:off x="8553652" y="5116970"/>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p:cSld name="27">
    <p:spTree>
      <p:nvGrpSpPr>
        <p:cNvPr id="1" name="Shape 230"/>
        <p:cNvGrpSpPr/>
        <p:nvPr/>
      </p:nvGrpSpPr>
      <p:grpSpPr>
        <a:xfrm>
          <a:off x="0" y="0"/>
          <a:ext cx="0" cy="0"/>
          <a:chOff x="0" y="0"/>
          <a:chExt cx="0" cy="0"/>
        </a:xfrm>
      </p:grpSpPr>
      <p:sp>
        <p:nvSpPr>
          <p:cNvPr id="231" name="Google Shape;231;p58"/>
          <p:cNvSpPr>
            <a:spLocks noGrp="1"/>
          </p:cNvSpPr>
          <p:nvPr>
            <p:ph type="pic" idx="2"/>
          </p:nvPr>
        </p:nvSpPr>
        <p:spPr>
          <a:xfrm>
            <a:off x="-1351755" y="928310"/>
            <a:ext cx="7053838" cy="4412264"/>
          </a:xfrm>
          <a:prstGeom prst="rect">
            <a:avLst/>
          </a:prstGeom>
          <a:gradFill>
            <a:gsLst>
              <a:gs pos="0">
                <a:srgbClr val="D8D8D8"/>
              </a:gs>
              <a:gs pos="100000">
                <a:srgbClr val="A5A5A5"/>
              </a:gs>
            </a:gsLst>
            <a:lin ang="2700000" scaled="0"/>
          </a:gradFill>
          <a:ln>
            <a:noFill/>
          </a:ln>
        </p:spPr>
      </p:sp>
      <p:sp>
        <p:nvSpPr>
          <p:cNvPr id="232" name="Google Shape;232;p58"/>
          <p:cNvSpPr txBox="1">
            <a:spLocks noGrp="1"/>
          </p:cNvSpPr>
          <p:nvPr>
            <p:ph type="title"/>
          </p:nvPr>
        </p:nvSpPr>
        <p:spPr>
          <a:xfrm>
            <a:off x="7113588" y="2392224"/>
            <a:ext cx="4050792" cy="107899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200"/>
              <a:buFont typeface="Plus Jakarta Sans Medium"/>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8"/>
          <p:cNvSpPr txBox="1">
            <a:spLocks noGrp="1"/>
          </p:cNvSpPr>
          <p:nvPr>
            <p:ph type="body" idx="1"/>
          </p:nvPr>
        </p:nvSpPr>
        <p:spPr>
          <a:xfrm>
            <a:off x="7113588" y="2055670"/>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58"/>
          <p:cNvSpPr txBox="1">
            <a:spLocks noGrp="1"/>
          </p:cNvSpPr>
          <p:nvPr>
            <p:ph type="body" idx="3"/>
          </p:nvPr>
        </p:nvSpPr>
        <p:spPr>
          <a:xfrm>
            <a:off x="7113587" y="4102157"/>
            <a:ext cx="4060825"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58"/>
          <p:cNvSpPr txBox="1">
            <a:spLocks noGrp="1"/>
          </p:cNvSpPr>
          <p:nvPr>
            <p:ph type="body" idx="4"/>
          </p:nvPr>
        </p:nvSpPr>
        <p:spPr>
          <a:xfrm>
            <a:off x="7113588" y="3809770"/>
            <a:ext cx="29169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p:cSld name="28">
    <p:spTree>
      <p:nvGrpSpPr>
        <p:cNvPr id="1" name="Shape 236"/>
        <p:cNvGrpSpPr/>
        <p:nvPr/>
      </p:nvGrpSpPr>
      <p:grpSpPr>
        <a:xfrm>
          <a:off x="0" y="0"/>
          <a:ext cx="0" cy="0"/>
          <a:chOff x="0" y="0"/>
          <a:chExt cx="0" cy="0"/>
        </a:xfrm>
      </p:grpSpPr>
      <p:sp>
        <p:nvSpPr>
          <p:cNvPr id="237" name="Google Shape;237;p59"/>
          <p:cNvSpPr>
            <a:spLocks noGrp="1"/>
          </p:cNvSpPr>
          <p:nvPr>
            <p:ph type="pic" idx="2"/>
          </p:nvPr>
        </p:nvSpPr>
        <p:spPr>
          <a:xfrm>
            <a:off x="6748152" y="1226366"/>
            <a:ext cx="3935034" cy="2461411"/>
          </a:xfrm>
          <a:prstGeom prst="rect">
            <a:avLst/>
          </a:prstGeom>
          <a:gradFill>
            <a:gsLst>
              <a:gs pos="0">
                <a:srgbClr val="D8D8D8"/>
              </a:gs>
              <a:gs pos="100000">
                <a:srgbClr val="A5A5A5"/>
              </a:gs>
            </a:gsLst>
            <a:lin ang="2700000" scaled="0"/>
          </a:gradFill>
          <a:ln>
            <a:noFill/>
          </a:ln>
        </p:spPr>
      </p:sp>
      <p:sp>
        <p:nvSpPr>
          <p:cNvPr id="238" name="Google Shape;238;p59"/>
          <p:cNvSpPr txBox="1">
            <a:spLocks noGrp="1"/>
          </p:cNvSpPr>
          <p:nvPr>
            <p:ph type="title"/>
          </p:nvPr>
        </p:nvSpPr>
        <p:spPr>
          <a:xfrm>
            <a:off x="1026264" y="1953527"/>
            <a:ext cx="4718304" cy="138988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2800"/>
              <a:buFont typeface="Plus Jakarta Sans Medium"/>
              <a:buNone/>
              <a:defRPr sz="2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59"/>
          <p:cNvSpPr txBox="1">
            <a:spLocks noGrp="1"/>
          </p:cNvSpPr>
          <p:nvPr>
            <p:ph type="body" idx="1"/>
          </p:nvPr>
        </p:nvSpPr>
        <p:spPr>
          <a:xfrm>
            <a:off x="1026264" y="1681877"/>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59"/>
          <p:cNvSpPr txBox="1">
            <a:spLocks noGrp="1"/>
          </p:cNvSpPr>
          <p:nvPr>
            <p:ph type="body" idx="3"/>
          </p:nvPr>
        </p:nvSpPr>
        <p:spPr>
          <a:xfrm>
            <a:off x="8929099" y="5076260"/>
            <a:ext cx="200253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59"/>
          <p:cNvSpPr txBox="1">
            <a:spLocks noGrp="1"/>
          </p:cNvSpPr>
          <p:nvPr>
            <p:ph type="body" idx="4"/>
          </p:nvPr>
        </p:nvSpPr>
        <p:spPr>
          <a:xfrm>
            <a:off x="8929098" y="4786674"/>
            <a:ext cx="20025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59"/>
          <p:cNvSpPr txBox="1">
            <a:spLocks noGrp="1"/>
          </p:cNvSpPr>
          <p:nvPr>
            <p:ph type="body" idx="5"/>
          </p:nvPr>
        </p:nvSpPr>
        <p:spPr>
          <a:xfrm>
            <a:off x="8411007" y="4711473"/>
            <a:ext cx="52120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59"/>
          <p:cNvSpPr txBox="1">
            <a:spLocks noGrp="1"/>
          </p:cNvSpPr>
          <p:nvPr>
            <p:ph type="body" idx="6"/>
          </p:nvPr>
        </p:nvSpPr>
        <p:spPr>
          <a:xfrm>
            <a:off x="5353271" y="5076260"/>
            <a:ext cx="200253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59"/>
          <p:cNvSpPr txBox="1">
            <a:spLocks noGrp="1"/>
          </p:cNvSpPr>
          <p:nvPr>
            <p:ph type="body" idx="7"/>
          </p:nvPr>
        </p:nvSpPr>
        <p:spPr>
          <a:xfrm>
            <a:off x="5353270" y="4786674"/>
            <a:ext cx="20025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9"/>
          <p:cNvSpPr txBox="1">
            <a:spLocks noGrp="1"/>
          </p:cNvSpPr>
          <p:nvPr>
            <p:ph type="body" idx="8"/>
          </p:nvPr>
        </p:nvSpPr>
        <p:spPr>
          <a:xfrm>
            <a:off x="4835178" y="4711473"/>
            <a:ext cx="52120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59"/>
          <p:cNvSpPr txBox="1">
            <a:spLocks noGrp="1"/>
          </p:cNvSpPr>
          <p:nvPr>
            <p:ph type="body" idx="9"/>
          </p:nvPr>
        </p:nvSpPr>
        <p:spPr>
          <a:xfrm>
            <a:off x="1782199" y="5076260"/>
            <a:ext cx="200253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59"/>
          <p:cNvSpPr txBox="1">
            <a:spLocks noGrp="1"/>
          </p:cNvSpPr>
          <p:nvPr>
            <p:ph type="body" idx="13"/>
          </p:nvPr>
        </p:nvSpPr>
        <p:spPr>
          <a:xfrm>
            <a:off x="1782199" y="4786674"/>
            <a:ext cx="20025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59"/>
          <p:cNvSpPr txBox="1">
            <a:spLocks noGrp="1"/>
          </p:cNvSpPr>
          <p:nvPr>
            <p:ph type="body" idx="14"/>
          </p:nvPr>
        </p:nvSpPr>
        <p:spPr>
          <a:xfrm>
            <a:off x="1264108" y="4711473"/>
            <a:ext cx="52120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p:cSld name="29">
    <p:spTree>
      <p:nvGrpSpPr>
        <p:cNvPr id="1" name="Shape 249"/>
        <p:cNvGrpSpPr/>
        <p:nvPr/>
      </p:nvGrpSpPr>
      <p:grpSpPr>
        <a:xfrm>
          <a:off x="0" y="0"/>
          <a:ext cx="0" cy="0"/>
          <a:chOff x="0" y="0"/>
          <a:chExt cx="0" cy="0"/>
        </a:xfrm>
      </p:grpSpPr>
      <p:sp>
        <p:nvSpPr>
          <p:cNvPr id="250" name="Google Shape;250;p60"/>
          <p:cNvSpPr txBox="1">
            <a:spLocks noGrp="1"/>
          </p:cNvSpPr>
          <p:nvPr>
            <p:ph type="title"/>
          </p:nvPr>
        </p:nvSpPr>
        <p:spPr>
          <a:xfrm>
            <a:off x="1026491" y="1202902"/>
            <a:ext cx="4059936" cy="132588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60"/>
          <p:cNvSpPr txBox="1">
            <a:spLocks noGrp="1"/>
          </p:cNvSpPr>
          <p:nvPr>
            <p:ph type="body" idx="1"/>
          </p:nvPr>
        </p:nvSpPr>
        <p:spPr>
          <a:xfrm>
            <a:off x="1026491" y="926133"/>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60"/>
          <p:cNvSpPr txBox="1">
            <a:spLocks noGrp="1"/>
          </p:cNvSpPr>
          <p:nvPr>
            <p:ph type="body" idx="2"/>
          </p:nvPr>
        </p:nvSpPr>
        <p:spPr>
          <a:xfrm>
            <a:off x="1019175" y="4980816"/>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60"/>
          <p:cNvSpPr txBox="1">
            <a:spLocks noGrp="1"/>
          </p:cNvSpPr>
          <p:nvPr>
            <p:ph type="body" idx="3"/>
          </p:nvPr>
        </p:nvSpPr>
        <p:spPr>
          <a:xfrm>
            <a:off x="1842216" y="5056313"/>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60"/>
          <p:cNvSpPr txBox="1">
            <a:spLocks noGrp="1"/>
          </p:cNvSpPr>
          <p:nvPr>
            <p:ph type="body" idx="4"/>
          </p:nvPr>
        </p:nvSpPr>
        <p:spPr>
          <a:xfrm>
            <a:off x="1019175" y="5383152"/>
            <a:ext cx="3611880" cy="2651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60"/>
          <p:cNvSpPr txBox="1">
            <a:spLocks noGrp="1"/>
          </p:cNvSpPr>
          <p:nvPr>
            <p:ph type="body" idx="5"/>
          </p:nvPr>
        </p:nvSpPr>
        <p:spPr>
          <a:xfrm>
            <a:off x="1019175" y="4031284"/>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60"/>
          <p:cNvSpPr txBox="1">
            <a:spLocks noGrp="1"/>
          </p:cNvSpPr>
          <p:nvPr>
            <p:ph type="body" idx="6"/>
          </p:nvPr>
        </p:nvSpPr>
        <p:spPr>
          <a:xfrm>
            <a:off x="1842216" y="4106781"/>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60"/>
          <p:cNvSpPr txBox="1">
            <a:spLocks noGrp="1"/>
          </p:cNvSpPr>
          <p:nvPr>
            <p:ph type="body" idx="7"/>
          </p:nvPr>
        </p:nvSpPr>
        <p:spPr>
          <a:xfrm>
            <a:off x="1019175" y="4429926"/>
            <a:ext cx="3611880" cy="2651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60"/>
          <p:cNvSpPr txBox="1">
            <a:spLocks noGrp="1"/>
          </p:cNvSpPr>
          <p:nvPr>
            <p:ph type="body" idx="8"/>
          </p:nvPr>
        </p:nvSpPr>
        <p:spPr>
          <a:xfrm>
            <a:off x="1019175" y="3083978"/>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0"/>
          <p:cNvSpPr txBox="1">
            <a:spLocks noGrp="1"/>
          </p:cNvSpPr>
          <p:nvPr>
            <p:ph type="body" idx="9"/>
          </p:nvPr>
        </p:nvSpPr>
        <p:spPr>
          <a:xfrm>
            <a:off x="1842216" y="3154570"/>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0"/>
          <p:cNvSpPr txBox="1">
            <a:spLocks noGrp="1"/>
          </p:cNvSpPr>
          <p:nvPr>
            <p:ph type="body" idx="13"/>
          </p:nvPr>
        </p:nvSpPr>
        <p:spPr>
          <a:xfrm>
            <a:off x="1019175" y="3484088"/>
            <a:ext cx="3611880" cy="2651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9">
  <p:cSld name="19">
    <p:spTree>
      <p:nvGrpSpPr>
        <p:cNvPr id="1" name="Shape 19"/>
        <p:cNvGrpSpPr/>
        <p:nvPr/>
      </p:nvGrpSpPr>
      <p:grpSpPr>
        <a:xfrm>
          <a:off x="0" y="0"/>
          <a:ext cx="0" cy="0"/>
          <a:chOff x="0" y="0"/>
          <a:chExt cx="0" cy="0"/>
        </a:xfrm>
      </p:grpSpPr>
      <p:sp>
        <p:nvSpPr>
          <p:cNvPr id="20" name="Google Shape;20;p50"/>
          <p:cNvSpPr>
            <a:spLocks noGrp="1"/>
          </p:cNvSpPr>
          <p:nvPr>
            <p:ph type="pic" idx="2"/>
          </p:nvPr>
        </p:nvSpPr>
        <p:spPr>
          <a:xfrm>
            <a:off x="0" y="0"/>
            <a:ext cx="12192000" cy="3759198"/>
          </a:xfrm>
          <a:prstGeom prst="rect">
            <a:avLst/>
          </a:prstGeom>
          <a:gradFill>
            <a:gsLst>
              <a:gs pos="0">
                <a:srgbClr val="D8D8D8"/>
              </a:gs>
              <a:gs pos="100000">
                <a:srgbClr val="A5A5A5"/>
              </a:gs>
            </a:gsLst>
            <a:lin ang="2700000" scaled="0"/>
          </a:gradFill>
          <a:ln>
            <a:noFill/>
          </a:ln>
        </p:spPr>
      </p:sp>
      <p:sp>
        <p:nvSpPr>
          <p:cNvPr id="21" name="Google Shape;21;p50"/>
          <p:cNvSpPr txBox="1">
            <a:spLocks noGrp="1"/>
          </p:cNvSpPr>
          <p:nvPr>
            <p:ph type="title"/>
          </p:nvPr>
        </p:nvSpPr>
        <p:spPr>
          <a:xfrm>
            <a:off x="1030224" y="4422489"/>
            <a:ext cx="5065776" cy="132588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50"/>
          <p:cNvSpPr txBox="1">
            <a:spLocks noGrp="1"/>
          </p:cNvSpPr>
          <p:nvPr>
            <p:ph type="body" idx="1"/>
          </p:nvPr>
        </p:nvSpPr>
        <p:spPr>
          <a:xfrm>
            <a:off x="7459946" y="4682963"/>
            <a:ext cx="291693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50"/>
          <p:cNvSpPr txBox="1">
            <a:spLocks noGrp="1"/>
          </p:cNvSpPr>
          <p:nvPr>
            <p:ph type="body" idx="3"/>
          </p:nvPr>
        </p:nvSpPr>
        <p:spPr>
          <a:xfrm>
            <a:off x="7463758" y="4972870"/>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0"/>
          <p:cNvSpPr txBox="1">
            <a:spLocks noGrp="1"/>
          </p:cNvSpPr>
          <p:nvPr>
            <p:ph type="body" idx="4"/>
          </p:nvPr>
        </p:nvSpPr>
        <p:spPr>
          <a:xfrm>
            <a:off x="1030224" y="408660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p:cSld name="30">
    <p:spTree>
      <p:nvGrpSpPr>
        <p:cNvPr id="1" name="Shape 261"/>
        <p:cNvGrpSpPr/>
        <p:nvPr/>
      </p:nvGrpSpPr>
      <p:grpSpPr>
        <a:xfrm>
          <a:off x="0" y="0"/>
          <a:ext cx="0" cy="0"/>
          <a:chOff x="0" y="0"/>
          <a:chExt cx="0" cy="0"/>
        </a:xfrm>
      </p:grpSpPr>
      <p:sp>
        <p:nvSpPr>
          <p:cNvPr id="262" name="Google Shape;262;p61"/>
          <p:cNvSpPr txBox="1">
            <a:spLocks noGrp="1"/>
          </p:cNvSpPr>
          <p:nvPr>
            <p:ph type="title"/>
          </p:nvPr>
        </p:nvSpPr>
        <p:spPr>
          <a:xfrm>
            <a:off x="1019175" y="1305193"/>
            <a:ext cx="6967728" cy="58521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200"/>
              <a:buFont typeface="Plus Jakarta Sans Medium"/>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61"/>
          <p:cNvSpPr txBox="1">
            <a:spLocks noGrp="1"/>
          </p:cNvSpPr>
          <p:nvPr>
            <p:ph type="body" idx="1"/>
          </p:nvPr>
        </p:nvSpPr>
        <p:spPr>
          <a:xfrm>
            <a:off x="1019175" y="1029091"/>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61"/>
          <p:cNvSpPr txBox="1">
            <a:spLocks noGrp="1"/>
          </p:cNvSpPr>
          <p:nvPr>
            <p:ph type="body" idx="2"/>
          </p:nvPr>
        </p:nvSpPr>
        <p:spPr>
          <a:xfrm>
            <a:off x="9352835" y="328517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 name="Google Shape;265;p61"/>
          <p:cNvSpPr txBox="1">
            <a:spLocks noGrp="1"/>
          </p:cNvSpPr>
          <p:nvPr>
            <p:ph type="body" idx="3"/>
          </p:nvPr>
        </p:nvSpPr>
        <p:spPr>
          <a:xfrm>
            <a:off x="9352835" y="263919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61"/>
          <p:cNvSpPr txBox="1">
            <a:spLocks noGrp="1"/>
          </p:cNvSpPr>
          <p:nvPr>
            <p:ph type="body" idx="4"/>
          </p:nvPr>
        </p:nvSpPr>
        <p:spPr>
          <a:xfrm>
            <a:off x="9352835" y="299558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1"/>
          <p:cNvSpPr txBox="1">
            <a:spLocks noGrp="1"/>
          </p:cNvSpPr>
          <p:nvPr>
            <p:ph type="body" idx="5"/>
          </p:nvPr>
        </p:nvSpPr>
        <p:spPr>
          <a:xfrm>
            <a:off x="9352835" y="501969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61"/>
          <p:cNvSpPr txBox="1">
            <a:spLocks noGrp="1"/>
          </p:cNvSpPr>
          <p:nvPr>
            <p:ph type="body" idx="6"/>
          </p:nvPr>
        </p:nvSpPr>
        <p:spPr>
          <a:xfrm>
            <a:off x="9352835" y="437371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61"/>
          <p:cNvSpPr txBox="1">
            <a:spLocks noGrp="1"/>
          </p:cNvSpPr>
          <p:nvPr>
            <p:ph type="body" idx="7"/>
          </p:nvPr>
        </p:nvSpPr>
        <p:spPr>
          <a:xfrm>
            <a:off x="9352835" y="473010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61"/>
          <p:cNvSpPr txBox="1">
            <a:spLocks noGrp="1"/>
          </p:cNvSpPr>
          <p:nvPr>
            <p:ph type="body" idx="8"/>
          </p:nvPr>
        </p:nvSpPr>
        <p:spPr>
          <a:xfrm>
            <a:off x="6499572" y="328517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61"/>
          <p:cNvSpPr txBox="1">
            <a:spLocks noGrp="1"/>
          </p:cNvSpPr>
          <p:nvPr>
            <p:ph type="body" idx="9"/>
          </p:nvPr>
        </p:nvSpPr>
        <p:spPr>
          <a:xfrm>
            <a:off x="6499572" y="263919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 name="Google Shape;272;p61"/>
          <p:cNvSpPr txBox="1">
            <a:spLocks noGrp="1"/>
          </p:cNvSpPr>
          <p:nvPr>
            <p:ph type="body" idx="13"/>
          </p:nvPr>
        </p:nvSpPr>
        <p:spPr>
          <a:xfrm>
            <a:off x="6499572" y="299558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3" name="Google Shape;273;p61"/>
          <p:cNvSpPr txBox="1">
            <a:spLocks noGrp="1"/>
          </p:cNvSpPr>
          <p:nvPr>
            <p:ph type="body" idx="14"/>
          </p:nvPr>
        </p:nvSpPr>
        <p:spPr>
          <a:xfrm>
            <a:off x="6499572" y="501969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61"/>
          <p:cNvSpPr txBox="1">
            <a:spLocks noGrp="1"/>
          </p:cNvSpPr>
          <p:nvPr>
            <p:ph type="body" idx="15"/>
          </p:nvPr>
        </p:nvSpPr>
        <p:spPr>
          <a:xfrm>
            <a:off x="6499572" y="437371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61"/>
          <p:cNvSpPr txBox="1">
            <a:spLocks noGrp="1"/>
          </p:cNvSpPr>
          <p:nvPr>
            <p:ph type="body" idx="16"/>
          </p:nvPr>
        </p:nvSpPr>
        <p:spPr>
          <a:xfrm>
            <a:off x="6499572" y="473010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
  <p:cSld name="15">
    <p:spTree>
      <p:nvGrpSpPr>
        <p:cNvPr id="1" name="Shape 276"/>
        <p:cNvGrpSpPr/>
        <p:nvPr/>
      </p:nvGrpSpPr>
      <p:grpSpPr>
        <a:xfrm>
          <a:off x="0" y="0"/>
          <a:ext cx="0" cy="0"/>
          <a:chOff x="0" y="0"/>
          <a:chExt cx="0" cy="0"/>
        </a:xfrm>
      </p:grpSpPr>
      <p:sp>
        <p:nvSpPr>
          <p:cNvPr id="277" name="Google Shape;277;p62"/>
          <p:cNvSpPr txBox="1">
            <a:spLocks noGrp="1"/>
          </p:cNvSpPr>
          <p:nvPr>
            <p:ph type="title"/>
          </p:nvPr>
        </p:nvSpPr>
        <p:spPr>
          <a:xfrm>
            <a:off x="1019175" y="1381308"/>
            <a:ext cx="4718304" cy="9235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5400"/>
              <a:buFont typeface="Plus Jakarta Sans Medium"/>
              <a:buNone/>
              <a:defRPr sz="5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62"/>
          <p:cNvSpPr txBox="1">
            <a:spLocks noGrp="1"/>
          </p:cNvSpPr>
          <p:nvPr>
            <p:ph type="body" idx="1"/>
          </p:nvPr>
        </p:nvSpPr>
        <p:spPr>
          <a:xfrm>
            <a:off x="1019175" y="11049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62"/>
          <p:cNvSpPr txBox="1">
            <a:spLocks noGrp="1"/>
          </p:cNvSpPr>
          <p:nvPr>
            <p:ph type="body" idx="2"/>
          </p:nvPr>
        </p:nvSpPr>
        <p:spPr>
          <a:xfrm>
            <a:off x="6449900" y="1298726"/>
            <a:ext cx="4709160" cy="8138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2">
  <p:cSld name="22">
    <p:spTree>
      <p:nvGrpSpPr>
        <p:cNvPr id="1" name="Shape 25"/>
        <p:cNvGrpSpPr/>
        <p:nvPr/>
      </p:nvGrpSpPr>
      <p:grpSpPr>
        <a:xfrm>
          <a:off x="0" y="0"/>
          <a:ext cx="0" cy="0"/>
          <a:chOff x="0" y="0"/>
          <a:chExt cx="0" cy="0"/>
        </a:xfrm>
      </p:grpSpPr>
      <p:sp>
        <p:nvSpPr>
          <p:cNvPr id="26" name="Google Shape;26;p53"/>
          <p:cNvSpPr>
            <a:spLocks noGrp="1"/>
          </p:cNvSpPr>
          <p:nvPr>
            <p:ph type="pic" idx="2"/>
          </p:nvPr>
        </p:nvSpPr>
        <p:spPr>
          <a:xfrm>
            <a:off x="1592990" y="2836900"/>
            <a:ext cx="1288334" cy="1288334"/>
          </a:xfrm>
          <a:prstGeom prst="rect">
            <a:avLst/>
          </a:prstGeom>
          <a:gradFill>
            <a:gsLst>
              <a:gs pos="0">
                <a:srgbClr val="D8D8D8"/>
              </a:gs>
              <a:gs pos="100000">
                <a:srgbClr val="A5A5A5"/>
              </a:gs>
            </a:gsLst>
            <a:lin ang="2700000" scaled="0"/>
          </a:gradFill>
          <a:ln>
            <a:noFill/>
          </a:ln>
        </p:spPr>
      </p:sp>
      <p:sp>
        <p:nvSpPr>
          <p:cNvPr id="27" name="Google Shape;27;p53"/>
          <p:cNvSpPr>
            <a:spLocks noGrp="1"/>
          </p:cNvSpPr>
          <p:nvPr>
            <p:ph type="pic" idx="3"/>
          </p:nvPr>
        </p:nvSpPr>
        <p:spPr>
          <a:xfrm>
            <a:off x="4168444" y="2836900"/>
            <a:ext cx="1288334" cy="1288334"/>
          </a:xfrm>
          <a:prstGeom prst="rect">
            <a:avLst/>
          </a:prstGeom>
          <a:gradFill>
            <a:gsLst>
              <a:gs pos="0">
                <a:srgbClr val="D8D8D8"/>
              </a:gs>
              <a:gs pos="100000">
                <a:srgbClr val="A5A5A5"/>
              </a:gs>
            </a:gsLst>
            <a:lin ang="2700000" scaled="0"/>
          </a:gradFill>
          <a:ln>
            <a:noFill/>
          </a:ln>
        </p:spPr>
      </p:sp>
      <p:sp>
        <p:nvSpPr>
          <p:cNvPr id="28" name="Google Shape;28;p53"/>
          <p:cNvSpPr>
            <a:spLocks noGrp="1"/>
          </p:cNvSpPr>
          <p:nvPr>
            <p:ph type="pic" idx="4"/>
          </p:nvPr>
        </p:nvSpPr>
        <p:spPr>
          <a:xfrm>
            <a:off x="6743898" y="2836900"/>
            <a:ext cx="1288334" cy="1288334"/>
          </a:xfrm>
          <a:prstGeom prst="rect">
            <a:avLst/>
          </a:prstGeom>
          <a:gradFill>
            <a:gsLst>
              <a:gs pos="0">
                <a:srgbClr val="D8D8D8"/>
              </a:gs>
              <a:gs pos="100000">
                <a:srgbClr val="A5A5A5"/>
              </a:gs>
            </a:gsLst>
            <a:lin ang="2700000" scaled="0"/>
          </a:gradFill>
          <a:ln>
            <a:noFill/>
          </a:ln>
        </p:spPr>
      </p:sp>
      <p:sp>
        <p:nvSpPr>
          <p:cNvPr id="29" name="Google Shape;29;p53"/>
          <p:cNvSpPr>
            <a:spLocks noGrp="1"/>
          </p:cNvSpPr>
          <p:nvPr>
            <p:ph type="pic" idx="5"/>
          </p:nvPr>
        </p:nvSpPr>
        <p:spPr>
          <a:xfrm>
            <a:off x="9319353" y="2836900"/>
            <a:ext cx="1288334" cy="1288334"/>
          </a:xfrm>
          <a:prstGeom prst="rect">
            <a:avLst/>
          </a:prstGeom>
          <a:gradFill>
            <a:gsLst>
              <a:gs pos="0">
                <a:srgbClr val="D8D8D8"/>
              </a:gs>
              <a:gs pos="100000">
                <a:srgbClr val="A5A5A5"/>
              </a:gs>
            </a:gsLst>
            <a:lin ang="2700000" scaled="0"/>
          </a:gradFill>
          <a:ln>
            <a:noFill/>
          </a:ln>
        </p:spPr>
      </p:sp>
      <p:sp>
        <p:nvSpPr>
          <p:cNvPr id="30" name="Google Shape;30;p53"/>
          <p:cNvSpPr txBox="1">
            <a:spLocks noGrp="1"/>
          </p:cNvSpPr>
          <p:nvPr>
            <p:ph type="title"/>
          </p:nvPr>
        </p:nvSpPr>
        <p:spPr>
          <a:xfrm>
            <a:off x="1187101" y="1274956"/>
            <a:ext cx="4069080" cy="52120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2800"/>
              <a:buFont typeface="Plus Jakarta Sans Medium"/>
              <a:buNone/>
              <a:defRPr sz="2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1187101" y="934616"/>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3"/>
          <p:cNvSpPr txBox="1">
            <a:spLocks noGrp="1"/>
          </p:cNvSpPr>
          <p:nvPr>
            <p:ph type="body" idx="6"/>
          </p:nvPr>
        </p:nvSpPr>
        <p:spPr>
          <a:xfrm>
            <a:off x="9170164"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3"/>
          <p:cNvSpPr txBox="1">
            <a:spLocks noGrp="1"/>
          </p:cNvSpPr>
          <p:nvPr>
            <p:ph type="body" idx="7"/>
          </p:nvPr>
        </p:nvSpPr>
        <p:spPr>
          <a:xfrm>
            <a:off x="8857297"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3"/>
          <p:cNvSpPr txBox="1">
            <a:spLocks noGrp="1"/>
          </p:cNvSpPr>
          <p:nvPr>
            <p:ph type="body" idx="8"/>
          </p:nvPr>
        </p:nvSpPr>
        <p:spPr>
          <a:xfrm>
            <a:off x="6096000" y="1095498"/>
            <a:ext cx="506577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3"/>
          <p:cNvSpPr txBox="1">
            <a:spLocks noGrp="1"/>
          </p:cNvSpPr>
          <p:nvPr>
            <p:ph type="body" idx="9"/>
          </p:nvPr>
        </p:nvSpPr>
        <p:spPr>
          <a:xfrm>
            <a:off x="6594709"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3"/>
          <p:cNvSpPr txBox="1">
            <a:spLocks noGrp="1"/>
          </p:cNvSpPr>
          <p:nvPr>
            <p:ph type="body" idx="13"/>
          </p:nvPr>
        </p:nvSpPr>
        <p:spPr>
          <a:xfrm>
            <a:off x="6281842"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3"/>
          <p:cNvSpPr txBox="1">
            <a:spLocks noGrp="1"/>
          </p:cNvSpPr>
          <p:nvPr>
            <p:ph type="body" idx="14"/>
          </p:nvPr>
        </p:nvSpPr>
        <p:spPr>
          <a:xfrm>
            <a:off x="4014912"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3"/>
          <p:cNvSpPr txBox="1">
            <a:spLocks noGrp="1"/>
          </p:cNvSpPr>
          <p:nvPr>
            <p:ph type="body" idx="15"/>
          </p:nvPr>
        </p:nvSpPr>
        <p:spPr>
          <a:xfrm>
            <a:off x="3705987"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3"/>
          <p:cNvSpPr txBox="1">
            <a:spLocks noGrp="1"/>
          </p:cNvSpPr>
          <p:nvPr>
            <p:ph type="body" idx="16"/>
          </p:nvPr>
        </p:nvSpPr>
        <p:spPr>
          <a:xfrm>
            <a:off x="1439458"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3"/>
          <p:cNvSpPr txBox="1">
            <a:spLocks noGrp="1"/>
          </p:cNvSpPr>
          <p:nvPr>
            <p:ph type="body" idx="17"/>
          </p:nvPr>
        </p:nvSpPr>
        <p:spPr>
          <a:xfrm>
            <a:off x="1130533"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p:cSld name="05">
    <p:spTree>
      <p:nvGrpSpPr>
        <p:cNvPr id="1" name="Shape 41"/>
        <p:cNvGrpSpPr/>
        <p:nvPr/>
      </p:nvGrpSpPr>
      <p:grpSpPr>
        <a:xfrm>
          <a:off x="0" y="0"/>
          <a:ext cx="0" cy="0"/>
          <a:chOff x="0" y="0"/>
          <a:chExt cx="0" cy="0"/>
        </a:xfrm>
      </p:grpSpPr>
      <p:sp>
        <p:nvSpPr>
          <p:cNvPr id="42" name="Google Shape;42;p36"/>
          <p:cNvSpPr/>
          <p:nvPr/>
        </p:nvSpPr>
        <p:spPr>
          <a:xfrm>
            <a:off x="0" y="0"/>
            <a:ext cx="1016317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 name="Google Shape;43;p36"/>
          <p:cNvSpPr/>
          <p:nvPr/>
        </p:nvSpPr>
        <p:spPr>
          <a:xfrm>
            <a:off x="10319658" y="1"/>
            <a:ext cx="1872342" cy="68579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 name="Google Shape;44;p36"/>
          <p:cNvSpPr txBox="1">
            <a:spLocks noGrp="1"/>
          </p:cNvSpPr>
          <p:nvPr>
            <p:ph type="title"/>
          </p:nvPr>
        </p:nvSpPr>
        <p:spPr>
          <a:xfrm>
            <a:off x="1014984" y="2302888"/>
            <a:ext cx="8129016" cy="212140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400"/>
              <a:buFont typeface="Plus Jakarta Sans Medium"/>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6"/>
          <p:cNvSpPr txBox="1">
            <a:spLocks noGrp="1"/>
          </p:cNvSpPr>
          <p:nvPr>
            <p:ph type="body" idx="1"/>
          </p:nvPr>
        </p:nvSpPr>
        <p:spPr>
          <a:xfrm>
            <a:off x="1014412" y="4923652"/>
            <a:ext cx="8129016" cy="66434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9">
  <p:cSld name="09">
    <p:spTree>
      <p:nvGrpSpPr>
        <p:cNvPr id="1" name="Shape 46"/>
        <p:cNvGrpSpPr/>
        <p:nvPr/>
      </p:nvGrpSpPr>
      <p:grpSpPr>
        <a:xfrm>
          <a:off x="0" y="0"/>
          <a:ext cx="0" cy="0"/>
          <a:chOff x="0" y="0"/>
          <a:chExt cx="0" cy="0"/>
        </a:xfrm>
      </p:grpSpPr>
      <p:sp>
        <p:nvSpPr>
          <p:cNvPr id="47" name="Google Shape;47;p40"/>
          <p:cNvSpPr txBox="1">
            <a:spLocks noGrp="1"/>
          </p:cNvSpPr>
          <p:nvPr>
            <p:ph type="title"/>
          </p:nvPr>
        </p:nvSpPr>
        <p:spPr>
          <a:xfrm>
            <a:off x="1026264" y="1381308"/>
            <a:ext cx="4718304" cy="9235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5400"/>
              <a:buFont typeface="Plus Jakarta Sans Medium"/>
              <a:buNone/>
              <a:defRPr sz="5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0"/>
          <p:cNvSpPr txBox="1">
            <a:spLocks noGrp="1"/>
          </p:cNvSpPr>
          <p:nvPr>
            <p:ph type="body" idx="1"/>
          </p:nvPr>
        </p:nvSpPr>
        <p:spPr>
          <a:xfrm>
            <a:off x="7963117" y="3422064"/>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40"/>
          <p:cNvSpPr txBox="1">
            <a:spLocks noGrp="1"/>
          </p:cNvSpPr>
          <p:nvPr>
            <p:ph type="body" idx="2"/>
          </p:nvPr>
        </p:nvSpPr>
        <p:spPr>
          <a:xfrm>
            <a:off x="7963117" y="3968129"/>
            <a:ext cx="2011680" cy="265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0"/>
          <p:cNvSpPr txBox="1">
            <a:spLocks noGrp="1"/>
          </p:cNvSpPr>
          <p:nvPr>
            <p:ph type="body" idx="3"/>
          </p:nvPr>
        </p:nvSpPr>
        <p:spPr>
          <a:xfrm>
            <a:off x="7963117" y="4348448"/>
            <a:ext cx="242316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0"/>
          <p:cNvSpPr txBox="1">
            <a:spLocks noGrp="1"/>
          </p:cNvSpPr>
          <p:nvPr>
            <p:ph type="body" idx="4"/>
          </p:nvPr>
        </p:nvSpPr>
        <p:spPr>
          <a:xfrm>
            <a:off x="6449900" y="1361302"/>
            <a:ext cx="4709160" cy="8138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0"/>
          <p:cNvSpPr txBox="1">
            <a:spLocks noGrp="1"/>
          </p:cNvSpPr>
          <p:nvPr>
            <p:ph type="body" idx="5"/>
          </p:nvPr>
        </p:nvSpPr>
        <p:spPr>
          <a:xfrm>
            <a:off x="4881729" y="3422064"/>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40"/>
          <p:cNvSpPr txBox="1">
            <a:spLocks noGrp="1"/>
          </p:cNvSpPr>
          <p:nvPr>
            <p:ph type="body" idx="6"/>
          </p:nvPr>
        </p:nvSpPr>
        <p:spPr>
          <a:xfrm>
            <a:off x="4881729" y="3968129"/>
            <a:ext cx="2011680" cy="265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0"/>
          <p:cNvSpPr txBox="1">
            <a:spLocks noGrp="1"/>
          </p:cNvSpPr>
          <p:nvPr>
            <p:ph type="body" idx="7"/>
          </p:nvPr>
        </p:nvSpPr>
        <p:spPr>
          <a:xfrm>
            <a:off x="4881729" y="4348448"/>
            <a:ext cx="242316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40"/>
          <p:cNvSpPr txBox="1">
            <a:spLocks noGrp="1"/>
          </p:cNvSpPr>
          <p:nvPr>
            <p:ph type="body" idx="8"/>
          </p:nvPr>
        </p:nvSpPr>
        <p:spPr>
          <a:xfrm>
            <a:off x="1800341" y="3422064"/>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0"/>
          <p:cNvSpPr txBox="1">
            <a:spLocks noGrp="1"/>
          </p:cNvSpPr>
          <p:nvPr>
            <p:ph type="body" idx="9"/>
          </p:nvPr>
        </p:nvSpPr>
        <p:spPr>
          <a:xfrm>
            <a:off x="1800341" y="3968129"/>
            <a:ext cx="2011680" cy="265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0"/>
          <p:cNvSpPr txBox="1">
            <a:spLocks noGrp="1"/>
          </p:cNvSpPr>
          <p:nvPr>
            <p:ph type="body" idx="13"/>
          </p:nvPr>
        </p:nvSpPr>
        <p:spPr>
          <a:xfrm>
            <a:off x="1800341" y="4348448"/>
            <a:ext cx="242316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0"/>
          <p:cNvSpPr txBox="1">
            <a:spLocks noGrp="1"/>
          </p:cNvSpPr>
          <p:nvPr>
            <p:ph type="body" idx="14"/>
          </p:nvPr>
        </p:nvSpPr>
        <p:spPr>
          <a:xfrm>
            <a:off x="1019175" y="11049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3">
  <p:cSld name="13">
    <p:spTree>
      <p:nvGrpSpPr>
        <p:cNvPr id="1" name="Shape 59"/>
        <p:cNvGrpSpPr/>
        <p:nvPr/>
      </p:nvGrpSpPr>
      <p:grpSpPr>
        <a:xfrm>
          <a:off x="0" y="0"/>
          <a:ext cx="0" cy="0"/>
          <a:chOff x="0" y="0"/>
          <a:chExt cx="0" cy="0"/>
        </a:xfrm>
      </p:grpSpPr>
      <p:sp>
        <p:nvSpPr>
          <p:cNvPr id="60" name="Google Shape;60;p44"/>
          <p:cNvSpPr/>
          <p:nvPr/>
        </p:nvSpPr>
        <p:spPr>
          <a:xfrm>
            <a:off x="694782" y="441326"/>
            <a:ext cx="11089231" cy="597535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 name="Google Shape;61;p44"/>
          <p:cNvSpPr/>
          <p:nvPr/>
        </p:nvSpPr>
        <p:spPr>
          <a:xfrm>
            <a:off x="407988" y="441326"/>
            <a:ext cx="286794" cy="59753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 name="Google Shape;62;p44"/>
          <p:cNvSpPr>
            <a:spLocks noGrp="1"/>
          </p:cNvSpPr>
          <p:nvPr>
            <p:ph type="pic" idx="2"/>
          </p:nvPr>
        </p:nvSpPr>
        <p:spPr>
          <a:xfrm>
            <a:off x="7956550" y="400050"/>
            <a:ext cx="3076575" cy="6602382"/>
          </a:xfrm>
          <a:prstGeom prst="rect">
            <a:avLst/>
          </a:prstGeom>
          <a:gradFill>
            <a:gsLst>
              <a:gs pos="0">
                <a:srgbClr val="D8D8D8"/>
              </a:gs>
              <a:gs pos="100000">
                <a:srgbClr val="A5A5A5"/>
              </a:gs>
            </a:gsLst>
            <a:lin ang="2700000" scaled="0"/>
          </a:gradFill>
          <a:ln>
            <a:noFill/>
          </a:ln>
        </p:spPr>
      </p:sp>
      <p:sp>
        <p:nvSpPr>
          <p:cNvPr id="63" name="Google Shape;63;p44"/>
          <p:cNvSpPr txBox="1">
            <a:spLocks noGrp="1"/>
          </p:cNvSpPr>
          <p:nvPr>
            <p:ph type="title"/>
          </p:nvPr>
        </p:nvSpPr>
        <p:spPr>
          <a:xfrm>
            <a:off x="1447800" y="1693218"/>
            <a:ext cx="5559552" cy="34747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4400"/>
              <a:buFont typeface="Plus Jakarta Sans Medium"/>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0">
  <p:cSld name="20">
    <p:spTree>
      <p:nvGrpSpPr>
        <p:cNvPr id="1" name="Shape 64"/>
        <p:cNvGrpSpPr/>
        <p:nvPr/>
      </p:nvGrpSpPr>
      <p:grpSpPr>
        <a:xfrm>
          <a:off x="0" y="0"/>
          <a:ext cx="0" cy="0"/>
          <a:chOff x="0" y="0"/>
          <a:chExt cx="0" cy="0"/>
        </a:xfrm>
      </p:grpSpPr>
      <p:sp>
        <p:nvSpPr>
          <p:cNvPr id="65" name="Google Shape;65;p51"/>
          <p:cNvSpPr>
            <a:spLocks noGrp="1"/>
          </p:cNvSpPr>
          <p:nvPr>
            <p:ph type="pic" idx="2"/>
          </p:nvPr>
        </p:nvSpPr>
        <p:spPr>
          <a:xfrm>
            <a:off x="407989" y="441326"/>
            <a:ext cx="11376025" cy="5975350"/>
          </a:xfrm>
          <a:prstGeom prst="rect">
            <a:avLst/>
          </a:prstGeom>
          <a:gradFill>
            <a:gsLst>
              <a:gs pos="0">
                <a:srgbClr val="D8D8D8"/>
              </a:gs>
              <a:gs pos="100000">
                <a:srgbClr val="A5A5A5"/>
              </a:gs>
            </a:gsLst>
            <a:lin ang="2700000" scaled="0"/>
          </a:gradFill>
          <a:ln>
            <a:noFill/>
          </a:ln>
        </p:spPr>
      </p:sp>
      <p:sp>
        <p:nvSpPr>
          <p:cNvPr id="66" name="Google Shape;66;p51"/>
          <p:cNvSpPr txBox="1">
            <a:spLocks noGrp="1"/>
          </p:cNvSpPr>
          <p:nvPr>
            <p:ph type="title"/>
          </p:nvPr>
        </p:nvSpPr>
        <p:spPr>
          <a:xfrm>
            <a:off x="1162050" y="1578961"/>
            <a:ext cx="9866376" cy="258775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5400"/>
              <a:buFont typeface="Plus Jakarta Sans Medium"/>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1"/>
          <p:cNvSpPr txBox="1">
            <a:spLocks noGrp="1"/>
          </p:cNvSpPr>
          <p:nvPr>
            <p:ph type="body" idx="1"/>
          </p:nvPr>
        </p:nvSpPr>
        <p:spPr>
          <a:xfrm>
            <a:off x="1181207" y="5002289"/>
            <a:ext cx="1389888" cy="4023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2000"/>
              <a:buNone/>
              <a:defRPr sz="20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8">
  <p:cSld name="08">
    <p:spTree>
      <p:nvGrpSpPr>
        <p:cNvPr id="1" name="Shape 68"/>
        <p:cNvGrpSpPr/>
        <p:nvPr/>
      </p:nvGrpSpPr>
      <p:grpSpPr>
        <a:xfrm>
          <a:off x="0" y="0"/>
          <a:ext cx="0" cy="0"/>
          <a:chOff x="0" y="0"/>
          <a:chExt cx="0" cy="0"/>
        </a:xfrm>
      </p:grpSpPr>
      <p:sp>
        <p:nvSpPr>
          <p:cNvPr id="69" name="Google Shape;69;p39"/>
          <p:cNvSpPr txBox="1">
            <a:spLocks noGrp="1"/>
          </p:cNvSpPr>
          <p:nvPr>
            <p:ph type="title"/>
          </p:nvPr>
        </p:nvSpPr>
        <p:spPr>
          <a:xfrm>
            <a:off x="1026264" y="1343656"/>
            <a:ext cx="4718304" cy="193852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9"/>
          <p:cNvSpPr txBox="1">
            <a:spLocks noGrp="1"/>
          </p:cNvSpPr>
          <p:nvPr>
            <p:ph type="body" idx="1"/>
          </p:nvPr>
        </p:nvSpPr>
        <p:spPr>
          <a:xfrm>
            <a:off x="1019175" y="1068887"/>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9"/>
          <p:cNvSpPr txBox="1">
            <a:spLocks noGrp="1"/>
          </p:cNvSpPr>
          <p:nvPr>
            <p:ph type="body" idx="2"/>
          </p:nvPr>
        </p:nvSpPr>
        <p:spPr>
          <a:xfrm>
            <a:off x="6895685" y="1679319"/>
            <a:ext cx="1298448" cy="70408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4000"/>
              <a:buNone/>
              <a:defRPr sz="40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39"/>
          <p:cNvSpPr txBox="1">
            <a:spLocks noGrp="1"/>
          </p:cNvSpPr>
          <p:nvPr>
            <p:ph type="body" idx="3"/>
          </p:nvPr>
        </p:nvSpPr>
        <p:spPr>
          <a:xfrm>
            <a:off x="1026264" y="3693536"/>
            <a:ext cx="470916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9"/>
          <p:cNvSpPr txBox="1">
            <a:spLocks noGrp="1"/>
          </p:cNvSpPr>
          <p:nvPr>
            <p:ph type="body" idx="4"/>
          </p:nvPr>
        </p:nvSpPr>
        <p:spPr>
          <a:xfrm>
            <a:off x="6914463" y="2383407"/>
            <a:ext cx="1252728" cy="2651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9"/>
          <p:cNvSpPr txBox="1">
            <a:spLocks noGrp="1"/>
          </p:cNvSpPr>
          <p:nvPr>
            <p:ph type="body" idx="5"/>
          </p:nvPr>
        </p:nvSpPr>
        <p:spPr>
          <a:xfrm>
            <a:off x="8374660" y="1475370"/>
            <a:ext cx="2423160" cy="1371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9"/>
          <p:cNvSpPr txBox="1">
            <a:spLocks noGrp="1"/>
          </p:cNvSpPr>
          <p:nvPr>
            <p:ph type="body" idx="6"/>
          </p:nvPr>
        </p:nvSpPr>
        <p:spPr>
          <a:xfrm>
            <a:off x="1027854" y="3970535"/>
            <a:ext cx="4709160" cy="173736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9"/>
          <p:cNvSpPr txBox="1">
            <a:spLocks noGrp="1"/>
          </p:cNvSpPr>
          <p:nvPr>
            <p:ph type="body" idx="7"/>
          </p:nvPr>
        </p:nvSpPr>
        <p:spPr>
          <a:xfrm>
            <a:off x="6895685" y="4139560"/>
            <a:ext cx="1298448" cy="70408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4000"/>
              <a:buNone/>
              <a:defRPr sz="40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body" idx="8"/>
          </p:nvPr>
        </p:nvSpPr>
        <p:spPr>
          <a:xfrm>
            <a:off x="6914463" y="4843648"/>
            <a:ext cx="1252728" cy="42976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39"/>
          <p:cNvSpPr txBox="1">
            <a:spLocks noGrp="1"/>
          </p:cNvSpPr>
          <p:nvPr>
            <p:ph type="body" idx="9"/>
          </p:nvPr>
        </p:nvSpPr>
        <p:spPr>
          <a:xfrm>
            <a:off x="8374660" y="4018448"/>
            <a:ext cx="2423160" cy="1371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Plus Jakarta Sans Medium"/>
              <a:buNone/>
              <a:defRPr sz="4400" b="0" i="0" u="none" strike="noStrike" cap="none">
                <a:solidFill>
                  <a:schemeClr val="dk1"/>
                </a:solidFill>
                <a:latin typeface="Plus Jakarta Sans Medium"/>
                <a:ea typeface="Plus Jakarta Sans Medium"/>
                <a:cs typeface="Plus Jakarta Sans Medium"/>
                <a:sym typeface="Plus Jakarta Sa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D"/>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42">
          <p15:clr>
            <a:srgbClr val="F26B43"/>
          </p15:clr>
        </p15:guide>
        <p15:guide id="2" pos="1279">
          <p15:clr>
            <a:srgbClr val="F26B43"/>
          </p15:clr>
        </p15:guide>
        <p15:guide id="3" pos="1920">
          <p15:clr>
            <a:srgbClr val="F26B43"/>
          </p15:clr>
        </p15:guide>
        <p15:guide id="4" pos="2559">
          <p15:clr>
            <a:srgbClr val="F26B43"/>
          </p15:clr>
        </p15:guide>
        <p15:guide id="5" pos="3201">
          <p15:clr>
            <a:srgbClr val="F26B43"/>
          </p15:clr>
        </p15:guide>
        <p15:guide id="6" pos="7039">
          <p15:clr>
            <a:srgbClr val="F26B43"/>
          </p15:clr>
        </p15:guide>
        <p15:guide id="7" pos="6402">
          <p15:clr>
            <a:srgbClr val="F26B43"/>
          </p15:clr>
        </p15:guide>
        <p15:guide id="8" pos="5760">
          <p15:clr>
            <a:srgbClr val="F26B43"/>
          </p15:clr>
        </p15:guide>
        <p15:guide id="9" pos="5118">
          <p15:clr>
            <a:srgbClr val="F26B43"/>
          </p15:clr>
        </p15:guide>
        <p15:guide id="10" pos="4481">
          <p15:clr>
            <a:srgbClr val="F26B43"/>
          </p15:clr>
        </p15:guide>
        <p15:guide id="1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gif"/><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7.gif"/><Relationship Id="rId7" Type="http://schemas.openxmlformats.org/officeDocument/2006/relationships/image" Target="../media/image51.gif"/><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0.gif"/><Relationship Id="rId5" Type="http://schemas.openxmlformats.org/officeDocument/2006/relationships/image" Target="../media/image49.gif"/><Relationship Id="rId4" Type="http://schemas.openxmlformats.org/officeDocument/2006/relationships/image" Target="../media/image48.jp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8ou5DkbviL9LiaVqQ7haskKzXYvYb2WjPYGYj1XXX7Y/edit?gid=71914738#gid=71914738"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hyperlink" Target="https://bu-senior-design.atlassian.net/jira/software/projects/SCRUM/boards/1"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1"/>
          <p:cNvPicPr preferRelativeResize="0">
            <a:picLocks noGrp="1"/>
          </p:cNvPicPr>
          <p:nvPr>
            <p:ph type="pic" idx="2"/>
          </p:nvPr>
        </p:nvPicPr>
        <p:blipFill rotWithShape="1">
          <a:blip r:embed="rId3">
            <a:alphaModFix/>
          </a:blip>
          <a:srcRect/>
          <a:stretch/>
        </p:blipFill>
        <p:spPr>
          <a:xfrm>
            <a:off x="0" y="0"/>
            <a:ext cx="12192000" cy="6858000"/>
          </a:xfrm>
          <a:prstGeom prst="rect">
            <a:avLst/>
          </a:prstGeom>
          <a:gradFill>
            <a:gsLst>
              <a:gs pos="0">
                <a:srgbClr val="D8D8D8"/>
              </a:gs>
              <a:gs pos="100000">
                <a:srgbClr val="A5A5A5"/>
              </a:gs>
            </a:gsLst>
            <a:lin ang="2700000" scaled="0"/>
          </a:gradFill>
          <a:ln>
            <a:noFill/>
          </a:ln>
        </p:spPr>
      </p:pic>
      <p:grpSp>
        <p:nvGrpSpPr>
          <p:cNvPr id="285" name="Google Shape;285;p1"/>
          <p:cNvGrpSpPr/>
          <p:nvPr/>
        </p:nvGrpSpPr>
        <p:grpSpPr>
          <a:xfrm>
            <a:off x="-2565400" y="-1605196"/>
            <a:ext cx="10068392" cy="10068392"/>
            <a:chOff x="3400425" y="733425"/>
            <a:chExt cx="5391150" cy="5391150"/>
          </a:xfrm>
        </p:grpSpPr>
        <p:sp>
          <p:nvSpPr>
            <p:cNvPr id="286" name="Google Shape;286;p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7" name="Google Shape;287;p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88" name="Google Shape;288;p1"/>
          <p:cNvSpPr/>
          <p:nvPr/>
        </p:nvSpPr>
        <p:spPr>
          <a:xfrm>
            <a:off x="0" y="0"/>
            <a:ext cx="12192000" cy="6857999"/>
          </a:xfrm>
          <a:prstGeom prst="rect">
            <a:avLst/>
          </a:prstGeom>
          <a:solidFill>
            <a:schemeClr val="accent1">
              <a:alpha val="6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9" name="Google Shape;289;p1"/>
          <p:cNvSpPr txBox="1">
            <a:spLocks noGrp="1"/>
          </p:cNvSpPr>
          <p:nvPr>
            <p:ph type="title"/>
          </p:nvPr>
        </p:nvSpPr>
        <p:spPr>
          <a:xfrm>
            <a:off x="1007499" y="1594170"/>
            <a:ext cx="5221224" cy="25511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8000"/>
              <a:buFont typeface="Plus Jakarta Sans Medium"/>
              <a:buNone/>
            </a:pPr>
            <a:r>
              <a:rPr lang="en-ID"/>
              <a:t>Smooth</a:t>
            </a:r>
            <a:br>
              <a:rPr lang="en-ID" sz="8000">
                <a:solidFill>
                  <a:schemeClr val="lt1"/>
                </a:solidFill>
                <a:latin typeface="Plus Jakarta Sans Medium"/>
                <a:ea typeface="Plus Jakarta Sans Medium"/>
                <a:cs typeface="Plus Jakarta Sans Medium"/>
                <a:sym typeface="Plus Jakarta Sans Medium"/>
              </a:rPr>
            </a:br>
            <a:r>
              <a:rPr lang="en-ID">
                <a:solidFill>
                  <a:srgbClr val="F15F5F"/>
                </a:solidFill>
              </a:rPr>
              <a:t>Operator</a:t>
            </a:r>
            <a:endParaRPr sz="8000">
              <a:solidFill>
                <a:srgbClr val="F15F5F"/>
              </a:solidFill>
              <a:latin typeface="Plus Jakarta Sans Medium"/>
              <a:ea typeface="Plus Jakarta Sans Medium"/>
              <a:cs typeface="Plus Jakarta Sans Medium"/>
              <a:sym typeface="Plus Jakarta Sans Medium"/>
            </a:endParaRPr>
          </a:p>
        </p:txBody>
      </p:sp>
      <p:sp>
        <p:nvSpPr>
          <p:cNvPr id="290" name="Google Shape;290;p1"/>
          <p:cNvSpPr txBox="1">
            <a:spLocks noGrp="1"/>
          </p:cNvSpPr>
          <p:nvPr>
            <p:ph type="body" idx="1"/>
          </p:nvPr>
        </p:nvSpPr>
        <p:spPr>
          <a:xfrm>
            <a:off x="1135200" y="4145350"/>
            <a:ext cx="5556900" cy="9966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1000"/>
              <a:buNone/>
            </a:pPr>
            <a:r>
              <a:rPr lang="en-ID" sz="2200">
                <a:latin typeface="Plus Jakarta Sans"/>
                <a:ea typeface="Plus Jakarta Sans"/>
                <a:cs typeface="Plus Jakarta Sans"/>
                <a:sym typeface="Plus Jakarta Sans"/>
              </a:rPr>
              <a:t>Move anything, anywhere, anytime</a:t>
            </a:r>
            <a:endParaRPr sz="2200">
              <a:solidFill>
                <a:schemeClr val="lt1"/>
              </a:solidFill>
              <a:latin typeface="Plus Jakarta Sans"/>
              <a:ea typeface="Plus Jakarta Sans"/>
              <a:cs typeface="Plus Jakarta Sans"/>
              <a:sym typeface="Plus Jakarta Sans"/>
            </a:endParaRPr>
          </a:p>
        </p:txBody>
      </p:sp>
      <p:sp>
        <p:nvSpPr>
          <p:cNvPr id="291" name="Google Shape;291;p1"/>
          <p:cNvSpPr txBox="1">
            <a:spLocks noGrp="1"/>
          </p:cNvSpPr>
          <p:nvPr>
            <p:ph type="body" idx="1"/>
          </p:nvPr>
        </p:nvSpPr>
        <p:spPr>
          <a:xfrm>
            <a:off x="1135200" y="4689200"/>
            <a:ext cx="5838806" cy="810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480"/>
              </a:spcBef>
              <a:spcAft>
                <a:spcPts val="0"/>
              </a:spcAft>
              <a:buClr>
                <a:srgbClr val="000000"/>
              </a:buClr>
              <a:buSzPts val="2400"/>
              <a:buFont typeface="Arial"/>
              <a:buNone/>
            </a:pPr>
            <a:r>
              <a:rPr lang="en-ID" sz="1400" dirty="0">
                <a:solidFill>
                  <a:srgbClr val="000000"/>
                </a:solidFill>
                <a:latin typeface="Plus Jakarta Sans"/>
                <a:ea typeface="Plus Jakarta Sans"/>
                <a:cs typeface="Plus Jakarta Sans"/>
                <a:sym typeface="Plus Jakarta Sans"/>
              </a:rPr>
              <a:t>Celine Chen, Eric Chen, Jacob Chin, Nicholas Nguyen, Christian So</a:t>
            </a:r>
            <a:endParaRPr sz="1400" dirty="0">
              <a:solidFill>
                <a:srgbClr val="000000"/>
              </a:solidFill>
              <a:latin typeface="Plus Jakarta Sans"/>
              <a:ea typeface="Plus Jakarta Sans"/>
              <a:cs typeface="Plus Jakarta Sans"/>
              <a:sym typeface="Plus Jakarta Sans"/>
            </a:endParaRPr>
          </a:p>
          <a:p>
            <a:pPr marL="0" lvl="0" indent="0" algn="l" rtl="0">
              <a:lnSpc>
                <a:spcPct val="120000"/>
              </a:lnSpc>
              <a:spcBef>
                <a:spcPts val="0"/>
              </a:spcBef>
              <a:spcAft>
                <a:spcPts val="0"/>
              </a:spcAft>
              <a:buClr>
                <a:schemeClr val="lt1"/>
              </a:buClr>
              <a:buSzPts val="1000"/>
              <a:buNone/>
            </a:pPr>
            <a:endParaRPr sz="2200" dirty="0">
              <a:latin typeface="Plus Jakarta Sans"/>
              <a:ea typeface="Plus Jakarta Sans"/>
              <a:cs typeface="Plus Jakarta Sans"/>
              <a:sym typeface="Plus Jakarta Sans"/>
            </a:endParaRPr>
          </a:p>
        </p:txBody>
      </p:sp>
      <p:pic>
        <p:nvPicPr>
          <p:cNvPr id="292" name="Google Shape;292;p1"/>
          <p:cNvPicPr preferRelativeResize="0"/>
          <p:nvPr/>
        </p:nvPicPr>
        <p:blipFill rotWithShape="1">
          <a:blip r:embed="rId4">
            <a:alphaModFix/>
          </a:blip>
          <a:srcRect b="23235"/>
          <a:stretch/>
        </p:blipFill>
        <p:spPr>
          <a:xfrm>
            <a:off x="4197100" y="1712471"/>
            <a:ext cx="5354875" cy="2314575"/>
          </a:xfrm>
          <a:prstGeom prst="rect">
            <a:avLst/>
          </a:prstGeom>
          <a:noFill/>
          <a:ln>
            <a:noFill/>
          </a:ln>
        </p:spPr>
      </p:pic>
      <p:sp>
        <p:nvSpPr>
          <p:cNvPr id="293" name="Google Shape;293;p1"/>
          <p:cNvSpPr txBox="1"/>
          <p:nvPr/>
        </p:nvSpPr>
        <p:spPr>
          <a:xfrm>
            <a:off x="1135200" y="5014225"/>
            <a:ext cx="6078600" cy="122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D" sz="2800" b="1">
                <a:solidFill>
                  <a:schemeClr val="dk1"/>
                </a:solidFill>
                <a:latin typeface="Plus Jakarta Sans"/>
                <a:ea typeface="Plus Jakarta Sans"/>
                <a:cs typeface="Plus Jakarta Sans"/>
                <a:sym typeface="Plus Jakarta Sans"/>
              </a:rPr>
              <a:t>Team 30 CDR</a:t>
            </a:r>
            <a:r>
              <a:rPr lang="en-ID" sz="2800" b="1" i="0" u="none" strike="noStrike" cap="none">
                <a:solidFill>
                  <a:schemeClr val="dk1"/>
                </a:solidFill>
                <a:latin typeface="Plus Jakarta Sans"/>
                <a:ea typeface="Plus Jakarta Sans"/>
                <a:cs typeface="Plus Jakarta Sans"/>
                <a:sym typeface="Plus Jakarta Sans"/>
              </a:rPr>
              <a:t> Presentation</a:t>
            </a:r>
            <a:endParaRPr sz="2800" b="1" i="0" u="none" strike="noStrike" cap="none">
              <a:solidFill>
                <a:schemeClr val="dk1"/>
              </a:solidFill>
              <a:latin typeface="Plus Jakarta Sans"/>
              <a:ea typeface="Plus Jakarta Sans"/>
              <a:cs typeface="Plus Jakarta Sans"/>
              <a:sym typeface="Plus Jakart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g33bae43b228_2_14"/>
          <p:cNvGrpSpPr/>
          <p:nvPr/>
        </p:nvGrpSpPr>
        <p:grpSpPr>
          <a:xfrm>
            <a:off x="9435431" y="4377627"/>
            <a:ext cx="2201746" cy="2201746"/>
            <a:chOff x="3400425" y="733425"/>
            <a:chExt cx="5391150" cy="5391150"/>
          </a:xfrm>
        </p:grpSpPr>
        <p:sp>
          <p:nvSpPr>
            <p:cNvPr id="443" name="Google Shape;443;g33bae43b228_2_1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4" name="Google Shape;444;g33bae43b228_2_1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45" name="Google Shape;445;g33bae43b228_2_14"/>
          <p:cNvGrpSpPr/>
          <p:nvPr/>
        </p:nvGrpSpPr>
        <p:grpSpPr>
          <a:xfrm>
            <a:off x="-3427315" y="-1098303"/>
            <a:ext cx="5587927" cy="5587927"/>
            <a:chOff x="3400425" y="733425"/>
            <a:chExt cx="5391150" cy="5391150"/>
          </a:xfrm>
        </p:grpSpPr>
        <p:sp>
          <p:nvSpPr>
            <p:cNvPr id="446" name="Google Shape;446;g33bae43b228_2_1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7" name="Google Shape;447;g33bae43b228_2_1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448" name="Google Shape;448;g33bae43b228_2_14"/>
          <p:cNvCxnSpPr/>
          <p:nvPr/>
        </p:nvCxnSpPr>
        <p:spPr>
          <a:xfrm>
            <a:off x="4692850" y="888975"/>
            <a:ext cx="6821100" cy="0"/>
          </a:xfrm>
          <a:prstGeom prst="straightConnector1">
            <a:avLst/>
          </a:prstGeom>
          <a:noFill/>
          <a:ln w="12700" cap="flat" cmpd="sng">
            <a:solidFill>
              <a:schemeClr val="accent1"/>
            </a:solidFill>
            <a:prstDash val="solid"/>
            <a:miter lim="800000"/>
            <a:headEnd type="none" w="sm" len="sm"/>
            <a:tailEnd type="none" w="sm" len="sm"/>
          </a:ln>
        </p:spPr>
      </p:cxnSp>
      <p:cxnSp>
        <p:nvCxnSpPr>
          <p:cNvPr id="449" name="Google Shape;449;g33bae43b228_2_14"/>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450" name="Google Shape;450;g33bae43b228_2_14"/>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451" name="Google Shape;451;g33bae43b228_2_14"/>
          <p:cNvPicPr preferRelativeResize="0"/>
          <p:nvPr/>
        </p:nvPicPr>
        <p:blipFill>
          <a:blip r:embed="rId3">
            <a:alphaModFix/>
          </a:blip>
          <a:stretch>
            <a:fillRect/>
          </a:stretch>
        </p:blipFill>
        <p:spPr>
          <a:xfrm>
            <a:off x="8582400" y="924450"/>
            <a:ext cx="2931425" cy="2178488"/>
          </a:xfrm>
          <a:prstGeom prst="rect">
            <a:avLst/>
          </a:prstGeom>
          <a:noFill/>
          <a:ln>
            <a:noFill/>
          </a:ln>
        </p:spPr>
      </p:pic>
      <p:sp>
        <p:nvSpPr>
          <p:cNvPr id="452" name="Google Shape;452;g33bae43b228_2_14"/>
          <p:cNvSpPr txBox="1">
            <a:spLocks noGrp="1"/>
          </p:cNvSpPr>
          <p:nvPr>
            <p:ph type="body" idx="13"/>
          </p:nvPr>
        </p:nvSpPr>
        <p:spPr>
          <a:xfrm>
            <a:off x="8719718" y="3102950"/>
            <a:ext cx="2656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1000"/>
              </a:spcBef>
              <a:spcAft>
                <a:spcPts val="0"/>
              </a:spcAft>
              <a:buClr>
                <a:schemeClr val="accent1"/>
              </a:buClr>
              <a:buSzPts val="1200"/>
              <a:buNone/>
            </a:pPr>
            <a:r>
              <a:rPr lang="en-ID" sz="1600" b="1">
                <a:latin typeface="Plus Jakarta Sans"/>
                <a:ea typeface="Plus Jakarta Sans"/>
                <a:cs typeface="Plus Jakarta Sans"/>
                <a:sym typeface="Plus Jakarta Sans"/>
              </a:rPr>
              <a:t>2’x2’ U-Shaped Base</a:t>
            </a:r>
            <a:endParaRPr sz="1400"/>
          </a:p>
        </p:txBody>
      </p:sp>
      <p:sp>
        <p:nvSpPr>
          <p:cNvPr id="453" name="Google Shape;453;g33bae43b228_2_14"/>
          <p:cNvSpPr txBox="1"/>
          <p:nvPr/>
        </p:nvSpPr>
        <p:spPr>
          <a:xfrm>
            <a:off x="1019175" y="615150"/>
            <a:ext cx="3459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Chassis Development </a:t>
            </a:r>
            <a:endParaRPr sz="2400" b="1" i="0" u="none" strike="noStrike" cap="none">
              <a:solidFill>
                <a:srgbClr val="000000"/>
              </a:solidFill>
            </a:endParaRPr>
          </a:p>
        </p:txBody>
      </p:sp>
      <p:sp>
        <p:nvSpPr>
          <p:cNvPr id="454" name="Google Shape;454;g33bae43b228_2_14"/>
          <p:cNvSpPr txBox="1">
            <a:spLocks noGrp="1"/>
          </p:cNvSpPr>
          <p:nvPr>
            <p:ph type="body" idx="13"/>
          </p:nvPr>
        </p:nvSpPr>
        <p:spPr>
          <a:xfrm>
            <a:off x="888775" y="1371425"/>
            <a:ext cx="5587800" cy="4271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None/>
            </a:pPr>
            <a:r>
              <a:rPr lang="en-ID" sz="2400" b="1" dirty="0">
                <a:latin typeface="Plus Jakarta Sans"/>
                <a:ea typeface="Plus Jakarta Sans"/>
                <a:cs typeface="Plus Jakarta Sans"/>
                <a:sym typeface="Plus Jakarta Sans"/>
              </a:rPr>
              <a:t>Manufactured  chassis    </a:t>
            </a:r>
            <a:endParaRPr sz="2400" b="1" dirty="0">
              <a:latin typeface="Plus Jakarta Sans"/>
              <a:ea typeface="Plus Jakarta Sans"/>
              <a:cs typeface="Plus Jakarta Sans"/>
              <a:sym typeface="Plus Jakarta Sans"/>
            </a:endParaRPr>
          </a:p>
          <a:p>
            <a:pPr marL="457200" lvl="0" indent="-355600" algn="l" rtl="0">
              <a:lnSpc>
                <a:spcPct val="120000"/>
              </a:lnSpc>
              <a:spcBef>
                <a:spcPts val="1000"/>
              </a:spcBef>
              <a:spcAft>
                <a:spcPts val="0"/>
              </a:spcAft>
              <a:buSzPts val="2000"/>
              <a:buFont typeface="Plus Jakarta Sans"/>
              <a:buChar char="●"/>
            </a:pPr>
            <a:r>
              <a:rPr lang="en-ID" sz="2000" dirty="0">
                <a:latin typeface="Plus Jakarta Sans"/>
                <a:ea typeface="Plus Jakarta Sans"/>
                <a:cs typeface="Plus Jakarta Sans"/>
                <a:sym typeface="Plus Jakarta Sans"/>
              </a:rPr>
              <a:t>80-20 T-Slotted </a:t>
            </a:r>
            <a:r>
              <a:rPr lang="en-ID" sz="2000" dirty="0" err="1">
                <a:latin typeface="Plus Jakarta Sans"/>
                <a:ea typeface="Plus Jakarta Sans"/>
                <a:cs typeface="Plus Jakarta Sans"/>
                <a:sym typeface="Plus Jakarta Sans"/>
              </a:rPr>
              <a:t>Aluminum</a:t>
            </a:r>
            <a:r>
              <a:rPr lang="en-ID" sz="2000" dirty="0">
                <a:latin typeface="Plus Jakarta Sans"/>
                <a:ea typeface="Plus Jakarta Sans"/>
                <a:cs typeface="Plus Jakarta Sans"/>
                <a:sym typeface="Plus Jakarta Sans"/>
              </a:rPr>
              <a:t> Extrusions</a:t>
            </a:r>
            <a:endParaRPr sz="2000" dirty="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dirty="0">
                <a:latin typeface="Plus Jakarta Sans"/>
                <a:ea typeface="Plus Jakarta Sans"/>
                <a:cs typeface="Plus Jakarta Sans"/>
                <a:sym typeface="Plus Jakarta Sans"/>
              </a:rPr>
              <a:t>Chop saw 80-20 aluminium to desired lengths</a:t>
            </a:r>
            <a:endParaRPr sz="2000" dirty="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dirty="0">
                <a:latin typeface="Plus Jakarta Sans"/>
                <a:ea typeface="Plus Jakarta Sans"/>
                <a:cs typeface="Plus Jakarta Sans"/>
                <a:sym typeface="Plus Jakarta Sans"/>
              </a:rPr>
              <a:t>Tapped </a:t>
            </a:r>
            <a:r>
              <a:rPr lang="en-ID" sz="2000" dirty="0" err="1">
                <a:latin typeface="Plus Jakarta Sans"/>
                <a:ea typeface="Plus Jakarta Sans"/>
                <a:cs typeface="Plus Jakarta Sans"/>
                <a:sym typeface="Plus Jakarta Sans"/>
              </a:rPr>
              <a:t>aluminum</a:t>
            </a:r>
            <a:r>
              <a:rPr lang="en-ID" sz="2000" dirty="0">
                <a:latin typeface="Plus Jakarta Sans"/>
                <a:ea typeface="Plus Jakarta Sans"/>
                <a:cs typeface="Plus Jakarta Sans"/>
                <a:sym typeface="Plus Jakarta Sans"/>
              </a:rPr>
              <a:t> with  ¼”-20 threads at ends for attachment</a:t>
            </a:r>
            <a:endParaRPr sz="2000" dirty="0">
              <a:latin typeface="Plus Jakarta Sans"/>
              <a:ea typeface="Plus Jakarta Sans"/>
              <a:cs typeface="Plus Jakarta Sans"/>
              <a:sym typeface="Plus Jakarta Sans"/>
            </a:endParaRPr>
          </a:p>
          <a:p>
            <a:pPr marL="457200" lvl="0" indent="-355600" algn="l" rtl="0">
              <a:lnSpc>
                <a:spcPct val="120000"/>
              </a:lnSpc>
              <a:spcBef>
                <a:spcPts val="0"/>
              </a:spcBef>
              <a:spcAft>
                <a:spcPts val="0"/>
              </a:spcAft>
              <a:buSzPts val="2000"/>
              <a:buFont typeface="Plus Jakarta Sans"/>
              <a:buChar char="●"/>
            </a:pPr>
            <a:r>
              <a:rPr lang="en-ID" sz="2000" dirty="0">
                <a:latin typeface="Plus Jakarta Sans"/>
                <a:ea typeface="Plus Jakarta Sans"/>
                <a:cs typeface="Plus Jakarta Sans"/>
                <a:sym typeface="Plus Jakarta Sans"/>
              </a:rPr>
              <a:t>Caster wheels</a:t>
            </a:r>
            <a:endParaRPr sz="2000" dirty="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dirty="0">
                <a:latin typeface="Plus Jakarta Sans"/>
                <a:ea typeface="Plus Jakarta Sans"/>
                <a:cs typeface="Plus Jakarta Sans"/>
                <a:sym typeface="Plus Jakarta Sans"/>
              </a:rPr>
              <a:t>Four 2” diameter polyurethane wheels mounted at corners</a:t>
            </a:r>
            <a:endParaRPr sz="2000" dirty="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dirty="0">
                <a:latin typeface="Plus Jakarta Sans"/>
                <a:ea typeface="Plus Jakarta Sans"/>
                <a:cs typeface="Plus Jakarta Sans"/>
                <a:sym typeface="Plus Jakarta Sans"/>
              </a:rPr>
              <a:t>Mounting brackets machined from </a:t>
            </a:r>
            <a:r>
              <a:rPr lang="en-ID" sz="2000" dirty="0" err="1">
                <a:latin typeface="Plus Jakarta Sans"/>
                <a:ea typeface="Plus Jakarta Sans"/>
                <a:cs typeface="Plus Jakarta Sans"/>
                <a:sym typeface="Plus Jakarta Sans"/>
              </a:rPr>
              <a:t>aluminum</a:t>
            </a:r>
            <a:r>
              <a:rPr lang="en-ID" sz="2000" dirty="0">
                <a:latin typeface="Plus Jakarta Sans"/>
                <a:ea typeface="Plus Jakarta Sans"/>
                <a:cs typeface="Plus Jakarta Sans"/>
                <a:sym typeface="Plus Jakarta Sans"/>
              </a:rPr>
              <a:t> U-channel</a:t>
            </a:r>
            <a:endParaRPr sz="2000" dirty="0">
              <a:latin typeface="Plus Jakarta Sans"/>
              <a:ea typeface="Plus Jakarta Sans"/>
              <a:cs typeface="Plus Jakarta Sans"/>
              <a:sym typeface="Plus Jakarta Sans"/>
            </a:endParaRPr>
          </a:p>
          <a:p>
            <a:pPr marL="457200" lvl="0" indent="-355600" algn="l" rtl="0">
              <a:spcBef>
                <a:spcPts val="0"/>
              </a:spcBef>
              <a:spcAft>
                <a:spcPts val="0"/>
              </a:spcAft>
              <a:buSzPts val="2000"/>
              <a:buFont typeface="Plus Jakarta Sans"/>
              <a:buChar char="●"/>
            </a:pPr>
            <a:r>
              <a:rPr lang="en-ID" sz="2000" dirty="0">
                <a:latin typeface="Plus Jakarta Sans"/>
                <a:ea typeface="Plus Jakarta Sans"/>
                <a:cs typeface="Plus Jakarta Sans"/>
                <a:sym typeface="Plus Jakarta Sans"/>
              </a:rPr>
              <a:t>4’ tall chassis for visibility from afar</a:t>
            </a:r>
            <a:endParaRPr sz="2000" dirty="0">
              <a:latin typeface="Plus Jakarta Sans"/>
              <a:ea typeface="Plus Jakarta Sans"/>
              <a:cs typeface="Plus Jakarta Sans"/>
              <a:sym typeface="Plus Jakarta Sans"/>
            </a:endParaRPr>
          </a:p>
          <a:p>
            <a:pPr marL="457200" lvl="0" indent="-355600" algn="l" rtl="0">
              <a:spcBef>
                <a:spcPts val="0"/>
              </a:spcBef>
              <a:spcAft>
                <a:spcPts val="0"/>
              </a:spcAft>
              <a:buSzPts val="2000"/>
              <a:buFont typeface="Plus Jakarta Sans"/>
              <a:buChar char="●"/>
            </a:pPr>
            <a:r>
              <a:rPr lang="en-ID" sz="2000" dirty="0">
                <a:latin typeface="Plus Jakarta Sans"/>
                <a:ea typeface="Plus Jakarta Sans"/>
                <a:cs typeface="Plus Jakarta Sans"/>
                <a:sym typeface="Plus Jakarta Sans"/>
              </a:rPr>
              <a:t>Pool noodle bumpers to soften contact</a:t>
            </a:r>
            <a:endParaRPr sz="2000" dirty="0">
              <a:latin typeface="Plus Jakarta Sans"/>
              <a:ea typeface="Plus Jakarta Sans"/>
              <a:cs typeface="Plus Jakarta Sans"/>
              <a:sym typeface="Plus Jakarta Sans"/>
            </a:endParaRPr>
          </a:p>
        </p:txBody>
      </p:sp>
      <p:pic>
        <p:nvPicPr>
          <p:cNvPr id="455" name="Google Shape;455;g33bae43b228_2_14"/>
          <p:cNvPicPr preferRelativeResize="0"/>
          <p:nvPr/>
        </p:nvPicPr>
        <p:blipFill rotWithShape="1">
          <a:blip r:embed="rId4">
            <a:alphaModFix/>
          </a:blip>
          <a:srcRect t="7825"/>
          <a:stretch/>
        </p:blipFill>
        <p:spPr>
          <a:xfrm>
            <a:off x="6551750" y="3550325"/>
            <a:ext cx="1940375" cy="2393826"/>
          </a:xfrm>
          <a:prstGeom prst="rect">
            <a:avLst/>
          </a:prstGeom>
          <a:noFill/>
          <a:ln>
            <a:noFill/>
          </a:ln>
        </p:spPr>
      </p:pic>
      <p:sp>
        <p:nvSpPr>
          <p:cNvPr id="456" name="Google Shape;456;g33bae43b228_2_14"/>
          <p:cNvSpPr txBox="1">
            <a:spLocks noGrp="1"/>
          </p:cNvSpPr>
          <p:nvPr>
            <p:ph type="body" idx="13"/>
          </p:nvPr>
        </p:nvSpPr>
        <p:spPr>
          <a:xfrm>
            <a:off x="5619475" y="5970588"/>
            <a:ext cx="4112400" cy="6546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1000"/>
              </a:spcBef>
              <a:spcAft>
                <a:spcPts val="0"/>
              </a:spcAft>
              <a:buClr>
                <a:schemeClr val="accent1"/>
              </a:buClr>
              <a:buSzPts val="1200"/>
              <a:buNone/>
            </a:pPr>
            <a:r>
              <a:rPr lang="en-ID" sz="1600" b="1">
                <a:latin typeface="Plus Jakarta Sans"/>
                <a:ea typeface="Plus Jakarta Sans"/>
                <a:cs typeface="Plus Jakarta Sans"/>
                <a:sym typeface="Plus Jakarta Sans"/>
              </a:rPr>
              <a:t>Tall Chassis with bumpers</a:t>
            </a:r>
            <a:endParaRPr sz="1400"/>
          </a:p>
        </p:txBody>
      </p:sp>
      <p:pic>
        <p:nvPicPr>
          <p:cNvPr id="457" name="Google Shape;457;g33bae43b228_2_14"/>
          <p:cNvPicPr preferRelativeResize="0"/>
          <p:nvPr/>
        </p:nvPicPr>
        <p:blipFill rotWithShape="1">
          <a:blip r:embed="rId5">
            <a:alphaModFix/>
          </a:blip>
          <a:srcRect t="13561" b="13605"/>
          <a:stretch/>
        </p:blipFill>
        <p:spPr>
          <a:xfrm>
            <a:off x="6302475" y="972738"/>
            <a:ext cx="2201748" cy="2138214"/>
          </a:xfrm>
          <a:prstGeom prst="rect">
            <a:avLst/>
          </a:prstGeom>
          <a:noFill/>
          <a:ln>
            <a:noFill/>
          </a:ln>
        </p:spPr>
      </p:pic>
      <p:sp>
        <p:nvSpPr>
          <p:cNvPr id="458" name="Google Shape;458;g33bae43b228_2_14"/>
          <p:cNvSpPr txBox="1">
            <a:spLocks noGrp="1"/>
          </p:cNvSpPr>
          <p:nvPr>
            <p:ph type="body" idx="13"/>
          </p:nvPr>
        </p:nvSpPr>
        <p:spPr>
          <a:xfrm>
            <a:off x="5183975" y="3102475"/>
            <a:ext cx="4112400" cy="6546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1000"/>
              </a:spcBef>
              <a:spcAft>
                <a:spcPts val="0"/>
              </a:spcAft>
              <a:buClr>
                <a:schemeClr val="accent1"/>
              </a:buClr>
              <a:buSzPts val="1200"/>
              <a:buNone/>
            </a:pPr>
            <a:r>
              <a:rPr lang="en-ID" sz="1600" b="1">
                <a:latin typeface="Plus Jakarta Sans"/>
                <a:ea typeface="Plus Jakarta Sans"/>
                <a:cs typeface="Plus Jakarta Sans"/>
                <a:sym typeface="Plus Jakarta Sans"/>
              </a:rPr>
              <a:t>Caster Wheels</a:t>
            </a:r>
            <a:endParaRPr sz="1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463" name="Google Shape;463;g3327c786065_0_121"/>
          <p:cNvGrpSpPr/>
          <p:nvPr/>
        </p:nvGrpSpPr>
        <p:grpSpPr>
          <a:xfrm>
            <a:off x="9435431" y="4377627"/>
            <a:ext cx="2201746" cy="2201746"/>
            <a:chOff x="3400425" y="733425"/>
            <a:chExt cx="5391150" cy="5391150"/>
          </a:xfrm>
        </p:grpSpPr>
        <p:sp>
          <p:nvSpPr>
            <p:cNvPr id="464" name="Google Shape;464;g3327c786065_0_12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5" name="Google Shape;465;g3327c786065_0_12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66" name="Google Shape;466;g3327c786065_0_121"/>
          <p:cNvGrpSpPr/>
          <p:nvPr/>
        </p:nvGrpSpPr>
        <p:grpSpPr>
          <a:xfrm>
            <a:off x="-3427315" y="-1098303"/>
            <a:ext cx="5587927" cy="5587927"/>
            <a:chOff x="3400425" y="733425"/>
            <a:chExt cx="5391150" cy="5391150"/>
          </a:xfrm>
        </p:grpSpPr>
        <p:sp>
          <p:nvSpPr>
            <p:cNvPr id="467" name="Google Shape;467;g3327c786065_0_12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8" name="Google Shape;468;g3327c786065_0_12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469" name="Google Shape;469;g3327c786065_0_121"/>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470" name="Google Shape;470;g3327c786065_0_121"/>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471" name="Google Shape;471;g3327c786065_0_121"/>
          <p:cNvSpPr txBox="1">
            <a:spLocks noGrp="1"/>
          </p:cNvSpPr>
          <p:nvPr>
            <p:ph type="body" idx="13"/>
          </p:nvPr>
        </p:nvSpPr>
        <p:spPr>
          <a:xfrm>
            <a:off x="7976974" y="4292586"/>
            <a:ext cx="2515200" cy="2664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1000"/>
              </a:spcBef>
              <a:spcAft>
                <a:spcPts val="0"/>
              </a:spcAft>
              <a:buClr>
                <a:schemeClr val="accent1"/>
              </a:buClr>
              <a:buSzPts val="1200"/>
              <a:buNone/>
            </a:pPr>
            <a:r>
              <a:rPr lang="en-ID" sz="1600" b="1">
                <a:latin typeface="Plus Jakarta Sans"/>
                <a:ea typeface="Plus Jakarta Sans"/>
                <a:cs typeface="Plus Jakarta Sans"/>
                <a:sym typeface="Plus Jakarta Sans"/>
              </a:rPr>
              <a:t>Custom Wheel Bracket</a:t>
            </a:r>
            <a:endParaRPr sz="1400"/>
          </a:p>
        </p:txBody>
      </p:sp>
      <p:pic>
        <p:nvPicPr>
          <p:cNvPr id="472" name="Google Shape;472;g3327c786065_0_121"/>
          <p:cNvPicPr preferRelativeResize="0"/>
          <p:nvPr/>
        </p:nvPicPr>
        <p:blipFill rotWithShape="1">
          <a:blip r:embed="rId3">
            <a:alphaModFix/>
          </a:blip>
          <a:srcRect t="17675" b="10356"/>
          <a:stretch/>
        </p:blipFill>
        <p:spPr>
          <a:xfrm rot="-5400000">
            <a:off x="7684257" y="1293561"/>
            <a:ext cx="3100511" cy="2897540"/>
          </a:xfrm>
          <a:prstGeom prst="rect">
            <a:avLst/>
          </a:prstGeom>
          <a:noFill/>
          <a:ln>
            <a:noFill/>
          </a:ln>
        </p:spPr>
      </p:pic>
      <p:pic>
        <p:nvPicPr>
          <p:cNvPr id="473" name="Google Shape;473;g3327c786065_0_121"/>
          <p:cNvPicPr preferRelativeResize="0"/>
          <p:nvPr/>
        </p:nvPicPr>
        <p:blipFill rotWithShape="1">
          <a:blip r:embed="rId4">
            <a:alphaModFix/>
          </a:blip>
          <a:srcRect l="24485" t="9403" r="24234"/>
          <a:stretch/>
        </p:blipFill>
        <p:spPr>
          <a:xfrm rot="-5400000">
            <a:off x="8601233" y="3899622"/>
            <a:ext cx="1266559" cy="2905775"/>
          </a:xfrm>
          <a:prstGeom prst="rect">
            <a:avLst/>
          </a:prstGeom>
          <a:noFill/>
          <a:ln>
            <a:noFill/>
          </a:ln>
        </p:spPr>
      </p:pic>
      <p:sp>
        <p:nvSpPr>
          <p:cNvPr id="474" name="Google Shape;474;g3327c786065_0_121"/>
          <p:cNvSpPr txBox="1"/>
          <p:nvPr/>
        </p:nvSpPr>
        <p:spPr>
          <a:xfrm>
            <a:off x="7814521" y="5985789"/>
            <a:ext cx="2840100" cy="4311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1000"/>
              </a:spcBef>
              <a:spcAft>
                <a:spcPts val="0"/>
              </a:spcAft>
              <a:buNone/>
            </a:pPr>
            <a:r>
              <a:rPr lang="en-ID" sz="1600" b="1">
                <a:solidFill>
                  <a:srgbClr val="585858"/>
                </a:solidFill>
                <a:latin typeface="Plus Jakarta Sans"/>
                <a:ea typeface="Plus Jakarta Sans"/>
                <a:cs typeface="Plus Jakarta Sans"/>
                <a:sym typeface="Plus Jakarta Sans"/>
              </a:rPr>
              <a:t>Bearings Pressed In</a:t>
            </a:r>
            <a:endParaRPr>
              <a:solidFill>
                <a:srgbClr val="585858"/>
              </a:solidFill>
            </a:endParaRPr>
          </a:p>
        </p:txBody>
      </p:sp>
      <p:sp>
        <p:nvSpPr>
          <p:cNvPr id="475" name="Google Shape;475;g3327c786065_0_121"/>
          <p:cNvSpPr txBox="1">
            <a:spLocks noGrp="1"/>
          </p:cNvSpPr>
          <p:nvPr>
            <p:ph type="body" idx="13"/>
          </p:nvPr>
        </p:nvSpPr>
        <p:spPr>
          <a:xfrm>
            <a:off x="888775" y="1371425"/>
            <a:ext cx="5498700" cy="4271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None/>
            </a:pPr>
            <a:r>
              <a:rPr lang="en-ID" sz="2400" b="1">
                <a:latin typeface="Plus Jakarta Sans"/>
                <a:ea typeface="Plus Jakarta Sans"/>
                <a:cs typeface="Plus Jakarta Sans"/>
                <a:sym typeface="Plus Jakarta Sans"/>
              </a:rPr>
              <a:t>Wheel brackets</a:t>
            </a:r>
            <a:endParaRPr sz="2400" b="1">
              <a:latin typeface="Plus Jakarta Sans"/>
              <a:ea typeface="Plus Jakarta Sans"/>
              <a:cs typeface="Plus Jakarta Sans"/>
              <a:sym typeface="Plus Jakarta Sans"/>
            </a:endParaRPr>
          </a:p>
          <a:p>
            <a:pPr marL="457200" lvl="0" indent="-355600" algn="l" rtl="0">
              <a:lnSpc>
                <a:spcPct val="120000"/>
              </a:lnSpc>
              <a:spcBef>
                <a:spcPts val="1000"/>
              </a:spcBef>
              <a:spcAft>
                <a:spcPts val="0"/>
              </a:spcAft>
              <a:buSzPts val="2000"/>
              <a:buFont typeface="Plus Jakarta Sans"/>
              <a:buChar char="●"/>
            </a:pPr>
            <a:r>
              <a:rPr lang="en-ID" sz="2000">
                <a:latin typeface="Plus Jakarta Sans"/>
                <a:ea typeface="Plus Jakarta Sans"/>
                <a:cs typeface="Plus Jakarta Sans"/>
                <a:sym typeface="Plus Jakarta Sans"/>
              </a:rPr>
              <a:t>0.12” thick 304 stainless steel sheet    </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Waterjet cut stock into desired bracket shapes</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Clr>
                <a:srgbClr val="222222"/>
              </a:buClr>
              <a:buSzPts val="2000"/>
              <a:buFont typeface="Plus Jakarta Sans"/>
              <a:buChar char="○"/>
            </a:pPr>
            <a:r>
              <a:rPr lang="en-ID" sz="2000">
                <a:solidFill>
                  <a:srgbClr val="222222"/>
                </a:solidFill>
                <a:latin typeface="Plus Jakarta Sans"/>
                <a:ea typeface="Plus Jakarta Sans"/>
                <a:cs typeface="Plus Jakarta Sans"/>
                <a:sym typeface="Plus Jakarta Sans"/>
              </a:rPr>
              <a:t>Mounting holes tapped with </a:t>
            </a:r>
            <a:r>
              <a:rPr lang="en-ID" sz="2000">
                <a:latin typeface="Plus Jakarta Sans"/>
                <a:ea typeface="Plus Jakarta Sans"/>
                <a:cs typeface="Plus Jakarta Sans"/>
                <a:sym typeface="Plus Jakarta Sans"/>
              </a:rPr>
              <a:t> ¼”-20 threads</a:t>
            </a:r>
            <a:endParaRPr sz="2000">
              <a:solidFill>
                <a:srgbClr val="222222"/>
              </a:solidFill>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Clr>
                <a:srgbClr val="222222"/>
              </a:buClr>
              <a:buSzPts val="2000"/>
              <a:buFont typeface="Plus Jakarta Sans"/>
              <a:buChar char="○"/>
            </a:pPr>
            <a:r>
              <a:rPr lang="en-ID" sz="2000">
                <a:solidFill>
                  <a:srgbClr val="222222"/>
                </a:solidFill>
                <a:latin typeface="Plus Jakarta Sans"/>
                <a:ea typeface="Plus Jakarta Sans"/>
                <a:cs typeface="Plus Jakarta Sans"/>
                <a:sym typeface="Plus Jakarta Sans"/>
              </a:rPr>
              <a:t>Flanged bearings press fit into brackets with arbor press</a:t>
            </a:r>
            <a:endParaRPr sz="2000">
              <a:solidFill>
                <a:srgbClr val="222222"/>
              </a:solidFill>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Clr>
                <a:srgbClr val="222222"/>
              </a:buClr>
              <a:buSzPts val="2000"/>
              <a:buFont typeface="Plus Jakarta Sans"/>
              <a:buChar char="○"/>
            </a:pPr>
            <a:r>
              <a:rPr lang="en-ID" sz="2000">
                <a:latin typeface="Plus Jakarta Sans"/>
                <a:ea typeface="Plus Jakarta Sans"/>
                <a:cs typeface="Plus Jakarta Sans"/>
                <a:sym typeface="Plus Jakarta Sans"/>
              </a:rPr>
              <a:t>Fastened with  ¼”-20 screws and t-nuts to slot brackets into slots on chassis</a:t>
            </a:r>
            <a:endParaRPr sz="2000">
              <a:solidFill>
                <a:srgbClr val="222222"/>
              </a:solidFill>
              <a:latin typeface="Plus Jakarta Sans"/>
              <a:ea typeface="Plus Jakarta Sans"/>
              <a:cs typeface="Plus Jakarta Sans"/>
              <a:sym typeface="Plus Jakarta Sans"/>
            </a:endParaRPr>
          </a:p>
        </p:txBody>
      </p:sp>
      <p:cxnSp>
        <p:nvCxnSpPr>
          <p:cNvPr id="476" name="Google Shape;476;g3327c786065_0_121"/>
          <p:cNvCxnSpPr/>
          <p:nvPr/>
        </p:nvCxnSpPr>
        <p:spPr>
          <a:xfrm>
            <a:off x="4786100" y="888975"/>
            <a:ext cx="6727800" cy="0"/>
          </a:xfrm>
          <a:prstGeom prst="straightConnector1">
            <a:avLst/>
          </a:prstGeom>
          <a:noFill/>
          <a:ln w="12700" cap="flat" cmpd="sng">
            <a:solidFill>
              <a:schemeClr val="accent1"/>
            </a:solidFill>
            <a:prstDash val="solid"/>
            <a:miter lim="800000"/>
            <a:headEnd type="none" w="sm" len="sm"/>
            <a:tailEnd type="none" w="sm" len="sm"/>
          </a:ln>
        </p:spPr>
      </p:cxnSp>
      <p:sp>
        <p:nvSpPr>
          <p:cNvPr id="477" name="Google Shape;477;g3327c786065_0_121"/>
          <p:cNvSpPr txBox="1"/>
          <p:nvPr/>
        </p:nvSpPr>
        <p:spPr>
          <a:xfrm>
            <a:off x="1019174" y="615150"/>
            <a:ext cx="3561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Chassis Development </a:t>
            </a:r>
            <a:endParaRPr sz="2400" b="1" i="0" u="none" strike="noStrike" cap="none">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grpSp>
        <p:nvGrpSpPr>
          <p:cNvPr id="482" name="Google Shape;482;g3327c786065_0_168"/>
          <p:cNvGrpSpPr/>
          <p:nvPr/>
        </p:nvGrpSpPr>
        <p:grpSpPr>
          <a:xfrm>
            <a:off x="9435431" y="4377627"/>
            <a:ext cx="2201746" cy="2201746"/>
            <a:chOff x="3400425" y="733425"/>
            <a:chExt cx="5391150" cy="5391150"/>
          </a:xfrm>
        </p:grpSpPr>
        <p:sp>
          <p:nvSpPr>
            <p:cNvPr id="483" name="Google Shape;483;g3327c786065_0_16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4" name="Google Shape;484;g3327c786065_0_16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85" name="Google Shape;485;g3327c786065_0_168"/>
          <p:cNvGrpSpPr/>
          <p:nvPr/>
        </p:nvGrpSpPr>
        <p:grpSpPr>
          <a:xfrm>
            <a:off x="-3427315" y="-1098303"/>
            <a:ext cx="5587927" cy="5587927"/>
            <a:chOff x="3400425" y="733425"/>
            <a:chExt cx="5391150" cy="5391150"/>
          </a:xfrm>
        </p:grpSpPr>
        <p:sp>
          <p:nvSpPr>
            <p:cNvPr id="486" name="Google Shape;486;g3327c786065_0_16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7" name="Google Shape;487;g3327c786065_0_16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488" name="Google Shape;488;g3327c786065_0_168"/>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489" name="Google Shape;489;g3327c786065_0_168"/>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490" name="Google Shape;490;g3327c786065_0_168"/>
          <p:cNvSpPr txBox="1"/>
          <p:nvPr/>
        </p:nvSpPr>
        <p:spPr>
          <a:xfrm>
            <a:off x="7749350" y="4674863"/>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1000"/>
              </a:spcBef>
              <a:spcAft>
                <a:spcPts val="0"/>
              </a:spcAft>
              <a:buNone/>
            </a:pPr>
            <a:r>
              <a:rPr lang="en-ID" sz="1600" b="1">
                <a:solidFill>
                  <a:srgbClr val="585858"/>
                </a:solidFill>
                <a:latin typeface="Plus Jakarta Sans"/>
                <a:ea typeface="Plus Jakarta Sans"/>
                <a:cs typeface="Plus Jakarta Sans"/>
                <a:sym typeface="Plus Jakarta Sans"/>
              </a:rPr>
              <a:t>3D Printed Wheel Gear</a:t>
            </a:r>
            <a:endParaRPr>
              <a:solidFill>
                <a:srgbClr val="585858"/>
              </a:solidFill>
            </a:endParaRPr>
          </a:p>
        </p:txBody>
      </p:sp>
      <p:sp>
        <p:nvSpPr>
          <p:cNvPr id="491" name="Google Shape;491;g3327c786065_0_168"/>
          <p:cNvSpPr txBox="1">
            <a:spLocks noGrp="1"/>
          </p:cNvSpPr>
          <p:nvPr>
            <p:ph type="body" idx="13"/>
          </p:nvPr>
        </p:nvSpPr>
        <p:spPr>
          <a:xfrm>
            <a:off x="1019175" y="1359700"/>
            <a:ext cx="7105800" cy="467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None/>
            </a:pPr>
            <a:r>
              <a:rPr lang="en-ID" sz="2400" b="1">
                <a:latin typeface="Plus Jakarta Sans"/>
                <a:ea typeface="Plus Jakarta Sans"/>
                <a:cs typeface="Plus Jakarta Sans"/>
                <a:sym typeface="Plus Jakarta Sans"/>
              </a:rPr>
              <a:t>Drivetrain</a:t>
            </a:r>
            <a:endParaRPr sz="2400" b="1">
              <a:latin typeface="Plus Jakarta Sans"/>
              <a:ea typeface="Plus Jakarta Sans"/>
              <a:cs typeface="Plus Jakarta Sans"/>
              <a:sym typeface="Plus Jakarta Sans"/>
            </a:endParaRPr>
          </a:p>
          <a:p>
            <a:pPr marL="457200" lvl="0" indent="-355600" algn="l" rtl="0">
              <a:lnSpc>
                <a:spcPct val="120000"/>
              </a:lnSpc>
              <a:spcBef>
                <a:spcPts val="1000"/>
              </a:spcBef>
              <a:spcAft>
                <a:spcPts val="0"/>
              </a:spcAft>
              <a:buSzPts val="2000"/>
              <a:buFont typeface="Plus Jakarta Sans"/>
              <a:buChar char="●"/>
            </a:pPr>
            <a:r>
              <a:rPr lang="en-ID" sz="2000">
                <a:latin typeface="Plus Jakarta Sans"/>
                <a:ea typeface="Plus Jakarta Sans"/>
                <a:cs typeface="Plus Jakarta Sans"/>
                <a:sym typeface="Plus Jakarta Sans"/>
              </a:rPr>
              <a:t>Pulleys</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15 tooth aluminum driving pulley </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45 tooth PLA driven  pulley</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Mesh with 5mm HTD timing belts</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1/2" hex bore</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3:1 gear reduction</a:t>
            </a:r>
            <a:endParaRPr sz="2000">
              <a:latin typeface="Plus Jakarta Sans"/>
              <a:ea typeface="Plus Jakarta Sans"/>
              <a:cs typeface="Plus Jakarta Sans"/>
              <a:sym typeface="Plus Jakarta Sans"/>
            </a:endParaRPr>
          </a:p>
          <a:p>
            <a:pPr marL="457200" lvl="0"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Gears</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15 tooth ABS driving gear</a:t>
            </a:r>
            <a:endParaRPr sz="2000">
              <a:latin typeface="Plus Jakarta Sans"/>
              <a:ea typeface="Plus Jakarta Sans"/>
              <a:cs typeface="Plus Jakarta Sans"/>
              <a:sym typeface="Plus Jakarta Sans"/>
            </a:endParaRPr>
          </a:p>
          <a:p>
            <a:pPr marL="1371600" lvl="2" indent="-355600" algn="l" rtl="0">
              <a:lnSpc>
                <a:spcPct val="120000"/>
              </a:lnSpc>
              <a:spcBef>
                <a:spcPts val="0"/>
              </a:spcBef>
              <a:spcAft>
                <a:spcPts val="0"/>
              </a:spcAft>
              <a:buSzPts val="2000"/>
              <a:buFont typeface="Plus Jakarta Sans"/>
              <a:buChar char="■"/>
            </a:pPr>
            <a:r>
              <a:rPr lang="en-ID">
                <a:latin typeface="Plus Jakarta Sans"/>
                <a:ea typeface="Plus Jakarta Sans"/>
                <a:cs typeface="Plus Jakarta Sans"/>
                <a:sym typeface="Plus Jakarta Sans"/>
              </a:rPr>
              <a:t>8mm bore</a:t>
            </a:r>
            <a:endParaRPr>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50 tooth ABS driven gear</a:t>
            </a:r>
            <a:endParaRPr sz="2000">
              <a:latin typeface="Plus Jakarta Sans"/>
              <a:ea typeface="Plus Jakarta Sans"/>
              <a:cs typeface="Plus Jakarta Sans"/>
              <a:sym typeface="Plus Jakarta Sans"/>
            </a:endParaRPr>
          </a:p>
          <a:p>
            <a:pPr marL="1371600" lvl="2" indent="-355600" algn="l" rtl="0">
              <a:lnSpc>
                <a:spcPct val="120000"/>
              </a:lnSpc>
              <a:spcBef>
                <a:spcPts val="0"/>
              </a:spcBef>
              <a:spcAft>
                <a:spcPts val="0"/>
              </a:spcAft>
              <a:buSzPts val="2000"/>
              <a:buFont typeface="Plus Jakarta Sans"/>
              <a:buChar char="■"/>
            </a:pPr>
            <a:r>
              <a:rPr lang="en-ID">
                <a:latin typeface="Plus Jakarta Sans"/>
                <a:ea typeface="Plus Jakarta Sans"/>
                <a:cs typeface="Plus Jakarta Sans"/>
                <a:sym typeface="Plus Jakarta Sans"/>
              </a:rPr>
              <a:t>½” hex bore</a:t>
            </a:r>
            <a:endParaRPr>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10:3 gear reduction</a:t>
            </a:r>
            <a:endParaRPr sz="2000">
              <a:latin typeface="Plus Jakarta Sans"/>
              <a:ea typeface="Plus Jakarta Sans"/>
              <a:cs typeface="Plus Jakarta Sans"/>
              <a:sym typeface="Plus Jakarta Sans"/>
            </a:endParaRPr>
          </a:p>
        </p:txBody>
      </p:sp>
      <p:pic>
        <p:nvPicPr>
          <p:cNvPr id="492" name="Google Shape;492;g3327c786065_0_168"/>
          <p:cNvPicPr preferRelativeResize="0"/>
          <p:nvPr/>
        </p:nvPicPr>
        <p:blipFill>
          <a:blip r:embed="rId3">
            <a:alphaModFix/>
          </a:blip>
          <a:stretch>
            <a:fillRect/>
          </a:stretch>
        </p:blipFill>
        <p:spPr>
          <a:xfrm>
            <a:off x="7227425" y="1607150"/>
            <a:ext cx="4043850" cy="3032899"/>
          </a:xfrm>
          <a:prstGeom prst="rect">
            <a:avLst/>
          </a:prstGeom>
          <a:noFill/>
          <a:ln>
            <a:noFill/>
          </a:ln>
        </p:spPr>
      </p:pic>
      <p:cxnSp>
        <p:nvCxnSpPr>
          <p:cNvPr id="493" name="Google Shape;493;g3327c786065_0_168"/>
          <p:cNvCxnSpPr/>
          <p:nvPr/>
        </p:nvCxnSpPr>
        <p:spPr>
          <a:xfrm>
            <a:off x="4972575" y="888975"/>
            <a:ext cx="6541200" cy="0"/>
          </a:xfrm>
          <a:prstGeom prst="straightConnector1">
            <a:avLst/>
          </a:prstGeom>
          <a:noFill/>
          <a:ln w="12700" cap="flat" cmpd="sng">
            <a:solidFill>
              <a:schemeClr val="accent1"/>
            </a:solidFill>
            <a:prstDash val="solid"/>
            <a:miter lim="800000"/>
            <a:headEnd type="none" w="sm" len="sm"/>
            <a:tailEnd type="none" w="sm" len="sm"/>
          </a:ln>
        </p:spPr>
      </p:cxnSp>
      <p:sp>
        <p:nvSpPr>
          <p:cNvPr id="494" name="Google Shape;494;g3327c786065_0_168"/>
          <p:cNvSpPr txBox="1"/>
          <p:nvPr/>
        </p:nvSpPr>
        <p:spPr>
          <a:xfrm>
            <a:off x="1019174" y="615150"/>
            <a:ext cx="372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Chassis Development </a:t>
            </a:r>
            <a:endParaRPr sz="2400" b="1" i="0" u="none" strike="noStrike" cap="none">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g33c1ceaca99_0_0"/>
          <p:cNvPicPr preferRelativeResize="0"/>
          <p:nvPr/>
        </p:nvPicPr>
        <p:blipFill>
          <a:blip r:embed="rId3">
            <a:alphaModFix/>
          </a:blip>
          <a:stretch>
            <a:fillRect/>
          </a:stretch>
        </p:blipFill>
        <p:spPr>
          <a:xfrm>
            <a:off x="1385196" y="1431063"/>
            <a:ext cx="9421620" cy="2911675"/>
          </a:xfrm>
          <a:prstGeom prst="rect">
            <a:avLst/>
          </a:prstGeom>
          <a:noFill/>
          <a:ln>
            <a:noFill/>
          </a:ln>
        </p:spPr>
      </p:pic>
      <p:grpSp>
        <p:nvGrpSpPr>
          <p:cNvPr id="500" name="Google Shape;500;g33c1ceaca99_0_0"/>
          <p:cNvGrpSpPr/>
          <p:nvPr/>
        </p:nvGrpSpPr>
        <p:grpSpPr>
          <a:xfrm>
            <a:off x="9435431" y="4377627"/>
            <a:ext cx="2201746" cy="2201746"/>
            <a:chOff x="3400425" y="733425"/>
            <a:chExt cx="5391150" cy="5391150"/>
          </a:xfrm>
        </p:grpSpPr>
        <p:sp>
          <p:nvSpPr>
            <p:cNvPr id="501" name="Google Shape;501;g33c1ceaca99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2" name="Google Shape;502;g33c1ceaca99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03" name="Google Shape;503;g33c1ceaca99_0_0"/>
          <p:cNvGrpSpPr/>
          <p:nvPr/>
        </p:nvGrpSpPr>
        <p:grpSpPr>
          <a:xfrm>
            <a:off x="-3427315" y="-1098303"/>
            <a:ext cx="5587927" cy="5587927"/>
            <a:chOff x="3400425" y="733425"/>
            <a:chExt cx="5391150" cy="5391150"/>
          </a:xfrm>
        </p:grpSpPr>
        <p:sp>
          <p:nvSpPr>
            <p:cNvPr id="504" name="Google Shape;504;g33c1ceaca99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5" name="Google Shape;505;g33c1ceaca99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506" name="Google Shape;506;g33c1ceaca99_0_0"/>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507" name="Google Shape;507;g33c1ceaca99_0_0"/>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508" name="Google Shape;508;g33c1ceaca99_0_0"/>
          <p:cNvSpPr txBox="1"/>
          <p:nvPr/>
        </p:nvSpPr>
        <p:spPr>
          <a:xfrm>
            <a:off x="4204038" y="4342725"/>
            <a:ext cx="3783900" cy="4311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1000"/>
              </a:spcBef>
              <a:spcAft>
                <a:spcPts val="0"/>
              </a:spcAft>
              <a:buNone/>
            </a:pPr>
            <a:r>
              <a:rPr lang="en-ID" sz="1600" b="1">
                <a:solidFill>
                  <a:srgbClr val="585858"/>
                </a:solidFill>
                <a:latin typeface="Plus Jakarta Sans"/>
                <a:ea typeface="Plus Jakarta Sans"/>
                <a:cs typeface="Plus Jakarta Sans"/>
                <a:sym typeface="Plus Jakarta Sans"/>
              </a:rPr>
              <a:t>10:1 Gear Reduction Calculations</a:t>
            </a:r>
            <a:endParaRPr>
              <a:solidFill>
                <a:srgbClr val="585858"/>
              </a:solidFill>
            </a:endParaRPr>
          </a:p>
        </p:txBody>
      </p:sp>
      <p:cxnSp>
        <p:nvCxnSpPr>
          <p:cNvPr id="509" name="Google Shape;509;g33c1ceaca99_0_0"/>
          <p:cNvCxnSpPr/>
          <p:nvPr/>
        </p:nvCxnSpPr>
        <p:spPr>
          <a:xfrm>
            <a:off x="4734300" y="888975"/>
            <a:ext cx="6779400" cy="0"/>
          </a:xfrm>
          <a:prstGeom prst="straightConnector1">
            <a:avLst/>
          </a:prstGeom>
          <a:noFill/>
          <a:ln w="12700" cap="flat" cmpd="sng">
            <a:solidFill>
              <a:schemeClr val="accent1"/>
            </a:solidFill>
            <a:prstDash val="solid"/>
            <a:miter lim="800000"/>
            <a:headEnd type="none" w="sm" len="sm"/>
            <a:tailEnd type="none" w="sm" len="sm"/>
          </a:ln>
        </p:spPr>
      </p:cxnSp>
      <p:sp>
        <p:nvSpPr>
          <p:cNvPr id="510" name="Google Shape;510;g33c1ceaca99_0_0"/>
          <p:cNvSpPr txBox="1"/>
          <p:nvPr/>
        </p:nvSpPr>
        <p:spPr>
          <a:xfrm>
            <a:off x="1019174" y="615150"/>
            <a:ext cx="3510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Chassis Development </a:t>
            </a:r>
            <a:endParaRPr sz="2400" b="1" i="0" u="none" strike="noStrike" cap="none">
              <a:solidFill>
                <a:srgbClr val="000000"/>
              </a:solidFill>
            </a:endParaRPr>
          </a:p>
        </p:txBody>
      </p:sp>
      <p:sp>
        <p:nvSpPr>
          <p:cNvPr id="511" name="Google Shape;511;g33c1ceaca99_0_0"/>
          <p:cNvSpPr txBox="1">
            <a:spLocks noGrp="1"/>
          </p:cNvSpPr>
          <p:nvPr>
            <p:ph type="body" idx="13"/>
          </p:nvPr>
        </p:nvSpPr>
        <p:spPr>
          <a:xfrm>
            <a:off x="1019175" y="4775975"/>
            <a:ext cx="10436400" cy="1444800"/>
          </a:xfrm>
          <a:prstGeom prst="rect">
            <a:avLst/>
          </a:prstGeom>
          <a:noFill/>
          <a:ln>
            <a:noFill/>
          </a:ln>
        </p:spPr>
        <p:txBody>
          <a:bodyPr spcFirstLastPara="1" wrap="square" lIns="91425" tIns="45700" rIns="91425" bIns="45700" anchor="t" anchorCtr="0">
            <a:noAutofit/>
          </a:bodyPr>
          <a:lstStyle/>
          <a:p>
            <a:pPr marL="457200" lvl="0" indent="-342900" algn="l" rtl="0">
              <a:lnSpc>
                <a:spcPct val="120000"/>
              </a:lnSpc>
              <a:spcBef>
                <a:spcPts val="1000"/>
              </a:spcBef>
              <a:spcAft>
                <a:spcPts val="0"/>
              </a:spcAft>
              <a:buSzPts val="1800"/>
              <a:buFont typeface="Plus Jakarta Sans"/>
              <a:buChar char="●"/>
            </a:pPr>
            <a:r>
              <a:rPr lang="en-ID" sz="1800">
                <a:latin typeface="Plus Jakarta Sans"/>
                <a:ea typeface="Plus Jakarta Sans"/>
                <a:cs typeface="Plus Jakarta Sans"/>
                <a:sym typeface="Plus Jakarta Sans"/>
              </a:rPr>
              <a:t>10:1 gear reduction is sufficient for our design</a:t>
            </a:r>
            <a:endParaRPr sz="1800">
              <a:latin typeface="Plus Jakarta Sans"/>
              <a:ea typeface="Plus Jakarta Sans"/>
              <a:cs typeface="Plus Jakarta Sans"/>
              <a:sym typeface="Plus Jakarta Sans"/>
            </a:endParaRPr>
          </a:p>
          <a:p>
            <a:pPr marL="914400" lvl="1" indent="-342900" algn="l" rtl="0">
              <a:lnSpc>
                <a:spcPct val="120000"/>
              </a:lnSpc>
              <a:spcBef>
                <a:spcPts val="0"/>
              </a:spcBef>
              <a:spcAft>
                <a:spcPts val="0"/>
              </a:spcAft>
              <a:buSzPts val="1800"/>
              <a:buFont typeface="Plus Jakarta Sans"/>
              <a:buChar char="○"/>
            </a:pPr>
            <a:r>
              <a:rPr lang="en-ID" sz="1800">
                <a:latin typeface="Plus Jakarta Sans"/>
                <a:ea typeface="Plus Jakarta Sans"/>
                <a:cs typeface="Plus Jakarta Sans"/>
                <a:sym typeface="Plus Jakarta Sans"/>
              </a:rPr>
              <a:t>Resulting velocity calculated to be slightly higher than desired velocity of </a:t>
            </a:r>
            <a:r>
              <a:rPr lang="en-ID" sz="1800" b="1">
                <a:latin typeface="Plus Jakarta Sans"/>
                <a:ea typeface="Plus Jakarta Sans"/>
                <a:cs typeface="Plus Jakarta Sans"/>
                <a:sym typeface="Plus Jakarta Sans"/>
              </a:rPr>
              <a:t>1.4-1.5 m/s</a:t>
            </a:r>
            <a:endParaRPr sz="1800" b="1">
              <a:latin typeface="Plus Jakarta Sans"/>
              <a:ea typeface="Plus Jakarta Sans"/>
              <a:cs typeface="Plus Jakarta Sans"/>
              <a:sym typeface="Plus Jakarta Sans"/>
            </a:endParaRPr>
          </a:p>
          <a:p>
            <a:pPr marL="914400" lvl="1" indent="-342900" algn="l" rtl="0">
              <a:lnSpc>
                <a:spcPct val="120000"/>
              </a:lnSpc>
              <a:spcBef>
                <a:spcPts val="0"/>
              </a:spcBef>
              <a:spcAft>
                <a:spcPts val="0"/>
              </a:spcAft>
              <a:buSzPts val="1800"/>
              <a:buFont typeface="Plus Jakarta Sans"/>
              <a:buChar char="○"/>
            </a:pPr>
            <a:r>
              <a:rPr lang="en-ID" sz="1800">
                <a:latin typeface="Plus Jakarta Sans"/>
                <a:ea typeface="Plus Jakarta Sans"/>
                <a:cs typeface="Plus Jakarta Sans"/>
                <a:sym typeface="Plus Jakarta Sans"/>
              </a:rPr>
              <a:t>Resulting torque calculated to be slightly lower than necessary torque of</a:t>
            </a:r>
            <a:r>
              <a:rPr lang="en-ID" sz="1800" b="1">
                <a:latin typeface="Plus Jakarta Sans"/>
                <a:ea typeface="Plus Jakarta Sans"/>
                <a:cs typeface="Plus Jakarta Sans"/>
                <a:sym typeface="Plus Jakarta Sans"/>
              </a:rPr>
              <a:t> 144 oz-in</a:t>
            </a:r>
            <a:r>
              <a:rPr lang="en-ID" sz="1800">
                <a:latin typeface="Plus Jakarta Sans"/>
                <a:ea typeface="Plus Jakarta Sans"/>
                <a:cs typeface="Plus Jakarta Sans"/>
                <a:sym typeface="Plus Jakarta Sans"/>
              </a:rPr>
              <a:t> to move at desired velocity with 100lb load.</a:t>
            </a:r>
            <a:endParaRPr sz="1800">
              <a:latin typeface="Plus Jakarta Sans"/>
              <a:ea typeface="Plus Jakarta Sans"/>
              <a:cs typeface="Plus Jakarta Sans"/>
              <a:sym typeface="Plus Jakart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pSp>
        <p:nvGrpSpPr>
          <p:cNvPr id="516" name="Google Shape;516;g3327c786065_0_791"/>
          <p:cNvGrpSpPr/>
          <p:nvPr/>
        </p:nvGrpSpPr>
        <p:grpSpPr>
          <a:xfrm>
            <a:off x="9435431" y="4377627"/>
            <a:ext cx="2201746" cy="2201746"/>
            <a:chOff x="3400425" y="733425"/>
            <a:chExt cx="5391150" cy="5391150"/>
          </a:xfrm>
        </p:grpSpPr>
        <p:sp>
          <p:nvSpPr>
            <p:cNvPr id="517" name="Google Shape;517;g3327c786065_0_79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8" name="Google Shape;518;g3327c786065_0_79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19" name="Google Shape;519;g3327c786065_0_791"/>
          <p:cNvGrpSpPr/>
          <p:nvPr/>
        </p:nvGrpSpPr>
        <p:grpSpPr>
          <a:xfrm>
            <a:off x="-3427315" y="-1098303"/>
            <a:ext cx="5587927" cy="5587927"/>
            <a:chOff x="3400425" y="733425"/>
            <a:chExt cx="5391150" cy="5391150"/>
          </a:xfrm>
        </p:grpSpPr>
        <p:sp>
          <p:nvSpPr>
            <p:cNvPr id="520" name="Google Shape;520;g3327c786065_0_79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1" name="Google Shape;521;g3327c786065_0_79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522" name="Google Shape;522;g3327c786065_0_791"/>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523" name="Google Shape;523;g3327c786065_0_791"/>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524" name="Google Shape;524;g3327c786065_0_791"/>
          <p:cNvSpPr txBox="1"/>
          <p:nvPr/>
        </p:nvSpPr>
        <p:spPr>
          <a:xfrm>
            <a:off x="7749350" y="4674863"/>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1000"/>
              </a:spcBef>
              <a:spcAft>
                <a:spcPts val="0"/>
              </a:spcAft>
              <a:buNone/>
            </a:pPr>
            <a:r>
              <a:rPr lang="en-ID" sz="1600" b="1">
                <a:solidFill>
                  <a:srgbClr val="585858"/>
                </a:solidFill>
                <a:latin typeface="Plus Jakarta Sans"/>
                <a:ea typeface="Plus Jakarta Sans"/>
                <a:cs typeface="Plus Jakarta Sans"/>
                <a:sym typeface="Plus Jakarta Sans"/>
              </a:rPr>
              <a:t>Belt System</a:t>
            </a:r>
            <a:endParaRPr sz="1600" b="1">
              <a:solidFill>
                <a:srgbClr val="585858"/>
              </a:solidFill>
              <a:highlight>
                <a:srgbClr val="FFFF00"/>
              </a:highlight>
              <a:latin typeface="Plus Jakarta Sans"/>
              <a:ea typeface="Plus Jakarta Sans"/>
              <a:cs typeface="Plus Jakarta Sans"/>
              <a:sym typeface="Plus Jakarta Sans"/>
            </a:endParaRPr>
          </a:p>
        </p:txBody>
      </p:sp>
      <p:sp>
        <p:nvSpPr>
          <p:cNvPr id="525" name="Google Shape;525;g3327c786065_0_791"/>
          <p:cNvSpPr txBox="1">
            <a:spLocks noGrp="1"/>
          </p:cNvSpPr>
          <p:nvPr>
            <p:ph type="body" idx="13"/>
          </p:nvPr>
        </p:nvSpPr>
        <p:spPr>
          <a:xfrm>
            <a:off x="888775" y="1371425"/>
            <a:ext cx="7013400" cy="467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None/>
            </a:pPr>
            <a:r>
              <a:rPr lang="en-ID" sz="2400" b="1">
                <a:latin typeface="Plus Jakarta Sans"/>
                <a:ea typeface="Plus Jakarta Sans"/>
                <a:cs typeface="Plus Jakarta Sans"/>
                <a:sym typeface="Plus Jakarta Sans"/>
              </a:rPr>
              <a:t>Drivetrain</a:t>
            </a:r>
            <a:endParaRPr sz="2400" b="1">
              <a:latin typeface="Plus Jakarta Sans"/>
              <a:ea typeface="Plus Jakarta Sans"/>
              <a:cs typeface="Plus Jakarta Sans"/>
              <a:sym typeface="Plus Jakarta Sans"/>
            </a:endParaRPr>
          </a:p>
          <a:p>
            <a:pPr marL="457200" lvl="0" indent="-355600" algn="l" rtl="0">
              <a:lnSpc>
                <a:spcPct val="120000"/>
              </a:lnSpc>
              <a:spcBef>
                <a:spcPts val="1000"/>
              </a:spcBef>
              <a:spcAft>
                <a:spcPts val="0"/>
              </a:spcAft>
              <a:buSzPts val="2000"/>
              <a:buFont typeface="Plus Jakarta Sans"/>
              <a:buChar char="●"/>
            </a:pPr>
            <a:r>
              <a:rPr lang="en-ID" sz="2000">
                <a:latin typeface="Plus Jakarta Sans"/>
                <a:ea typeface="Plus Jakarta Sans"/>
                <a:cs typeface="Plus Jakarta Sans"/>
                <a:sym typeface="Plus Jakarta Sans"/>
              </a:rPr>
              <a:t>Driven wheels</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4” diameter Colson Performa wheels mounted at center of drivetrain</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½” hex bore</a:t>
            </a:r>
            <a:endParaRPr sz="2000">
              <a:latin typeface="Plus Jakarta Sans"/>
              <a:ea typeface="Plus Jakarta Sans"/>
              <a:cs typeface="Plus Jakarta Sans"/>
              <a:sym typeface="Plus Jakarta Sans"/>
            </a:endParaRPr>
          </a:p>
          <a:p>
            <a:pPr marL="457200" lvl="0"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Belt system </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85 tooth x 9mm wide 5mm HTD timing belt</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½” hex shaft</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Flanged bearings</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6 mm D to Hex adapter</a:t>
            </a:r>
            <a:endParaRPr sz="2000">
              <a:latin typeface="Plus Jakarta Sans"/>
              <a:ea typeface="Plus Jakarta Sans"/>
              <a:cs typeface="Plus Jakarta Sans"/>
              <a:sym typeface="Plus Jakarta Sans"/>
            </a:endParaRPr>
          </a:p>
          <a:p>
            <a:pPr marL="914400" lvl="1" indent="-355600" algn="l" rtl="0">
              <a:lnSpc>
                <a:spcPct val="120000"/>
              </a:lnSpc>
              <a:spcBef>
                <a:spcPts val="0"/>
              </a:spcBef>
              <a:spcAft>
                <a:spcPts val="0"/>
              </a:spcAft>
              <a:buSzPts val="2000"/>
              <a:buFont typeface="Plus Jakarta Sans"/>
              <a:buChar char="○"/>
            </a:pPr>
            <a:r>
              <a:rPr lang="en-ID" sz="2000">
                <a:latin typeface="Plus Jakarta Sans"/>
                <a:ea typeface="Plus Jakarta Sans"/>
                <a:cs typeface="Plus Jakarta Sans"/>
                <a:sym typeface="Plus Jakarta Sans"/>
              </a:rPr>
              <a:t>Clamping shaft collar</a:t>
            </a:r>
            <a:endParaRPr sz="2000">
              <a:latin typeface="Plus Jakarta Sans"/>
              <a:ea typeface="Plus Jakarta Sans"/>
              <a:cs typeface="Plus Jakarta Sans"/>
              <a:sym typeface="Plus Jakarta Sans"/>
            </a:endParaRPr>
          </a:p>
        </p:txBody>
      </p:sp>
      <p:cxnSp>
        <p:nvCxnSpPr>
          <p:cNvPr id="526" name="Google Shape;526;g3327c786065_0_791"/>
          <p:cNvCxnSpPr/>
          <p:nvPr/>
        </p:nvCxnSpPr>
        <p:spPr>
          <a:xfrm>
            <a:off x="4806825" y="888975"/>
            <a:ext cx="6707100" cy="0"/>
          </a:xfrm>
          <a:prstGeom prst="straightConnector1">
            <a:avLst/>
          </a:prstGeom>
          <a:noFill/>
          <a:ln w="12700" cap="flat" cmpd="sng">
            <a:solidFill>
              <a:schemeClr val="accent1"/>
            </a:solidFill>
            <a:prstDash val="solid"/>
            <a:miter lim="800000"/>
            <a:headEnd type="none" w="sm" len="sm"/>
            <a:tailEnd type="none" w="sm" len="sm"/>
          </a:ln>
        </p:spPr>
      </p:cxnSp>
      <p:sp>
        <p:nvSpPr>
          <p:cNvPr id="527" name="Google Shape;527;g3327c786065_0_791"/>
          <p:cNvSpPr txBox="1"/>
          <p:nvPr/>
        </p:nvSpPr>
        <p:spPr>
          <a:xfrm>
            <a:off x="1019174" y="615150"/>
            <a:ext cx="3561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Chassis Development </a:t>
            </a:r>
            <a:endParaRPr sz="2400" b="1" i="0" u="none" strike="noStrike" cap="none">
              <a:solidFill>
                <a:srgbClr val="000000"/>
              </a:solidFill>
            </a:endParaRPr>
          </a:p>
        </p:txBody>
      </p:sp>
      <p:pic>
        <p:nvPicPr>
          <p:cNvPr id="528" name="Google Shape;528;g3327c786065_0_791"/>
          <p:cNvPicPr preferRelativeResize="0"/>
          <p:nvPr/>
        </p:nvPicPr>
        <p:blipFill>
          <a:blip r:embed="rId3">
            <a:alphaModFix/>
          </a:blip>
          <a:stretch>
            <a:fillRect/>
          </a:stretch>
        </p:blipFill>
        <p:spPr>
          <a:xfrm>
            <a:off x="8070563" y="1495221"/>
            <a:ext cx="2357575" cy="317965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grpSp>
        <p:nvGrpSpPr>
          <p:cNvPr id="533" name="Google Shape;533;g3327c786065_0_190"/>
          <p:cNvGrpSpPr/>
          <p:nvPr/>
        </p:nvGrpSpPr>
        <p:grpSpPr>
          <a:xfrm>
            <a:off x="9435431" y="4377627"/>
            <a:ext cx="2201746" cy="2201746"/>
            <a:chOff x="3400425" y="733425"/>
            <a:chExt cx="5391150" cy="5391150"/>
          </a:xfrm>
        </p:grpSpPr>
        <p:sp>
          <p:nvSpPr>
            <p:cNvPr id="534" name="Google Shape;534;g3327c786065_0_19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5" name="Google Shape;535;g3327c786065_0_19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36" name="Google Shape;536;g3327c786065_0_190"/>
          <p:cNvGrpSpPr/>
          <p:nvPr/>
        </p:nvGrpSpPr>
        <p:grpSpPr>
          <a:xfrm>
            <a:off x="-3427315" y="-1098303"/>
            <a:ext cx="5587927" cy="5587927"/>
            <a:chOff x="3400425" y="733425"/>
            <a:chExt cx="5391150" cy="5391150"/>
          </a:xfrm>
        </p:grpSpPr>
        <p:sp>
          <p:nvSpPr>
            <p:cNvPr id="537" name="Google Shape;537;g3327c786065_0_19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8" name="Google Shape;538;g3327c786065_0_19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539" name="Google Shape;539;g3327c786065_0_190"/>
          <p:cNvCxnSpPr/>
          <p:nvPr/>
        </p:nvCxnSpPr>
        <p:spPr>
          <a:xfrm>
            <a:off x="1890100" y="1302625"/>
            <a:ext cx="2243700" cy="10500"/>
          </a:xfrm>
          <a:prstGeom prst="straightConnector1">
            <a:avLst/>
          </a:prstGeom>
          <a:noFill/>
          <a:ln w="12700" cap="flat" cmpd="sng">
            <a:solidFill>
              <a:schemeClr val="accent1"/>
            </a:solidFill>
            <a:prstDash val="solid"/>
            <a:miter lim="800000"/>
            <a:headEnd type="none" w="sm" len="sm"/>
            <a:tailEnd type="none" w="sm" len="sm"/>
          </a:ln>
        </p:spPr>
      </p:cxnSp>
      <p:cxnSp>
        <p:nvCxnSpPr>
          <p:cNvPr id="540" name="Google Shape;540;g3327c786065_0_190"/>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541" name="Google Shape;541;g3327c786065_0_190"/>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Next Steps</a:t>
            </a:r>
            <a:endParaRPr>
              <a:solidFill>
                <a:schemeClr val="accent1"/>
              </a:solidFill>
            </a:endParaRPr>
          </a:p>
        </p:txBody>
      </p:sp>
      <p:sp>
        <p:nvSpPr>
          <p:cNvPr id="542" name="Google Shape;542;g3327c786065_0_190"/>
          <p:cNvSpPr txBox="1">
            <a:spLocks noGrp="1"/>
          </p:cNvSpPr>
          <p:nvPr>
            <p:ph type="body" idx="14"/>
          </p:nvPr>
        </p:nvSpPr>
        <p:spPr>
          <a:xfrm>
            <a:off x="1019175" y="982143"/>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chemeClr val="accent3"/>
              </a:buClr>
              <a:buSzPts val="1600"/>
              <a:buNone/>
            </a:pPr>
            <a:r>
              <a:rPr lang="en-ID" dirty="0">
                <a:latin typeface="Plus Jakarta Sans"/>
                <a:ea typeface="Plus Jakarta Sans"/>
                <a:cs typeface="Plus Jakarta Sans"/>
                <a:sym typeface="Plus Jakarta Sans"/>
              </a:rPr>
              <a:t>Chassis</a:t>
            </a:r>
            <a:endParaRPr dirty="0"/>
          </a:p>
        </p:txBody>
      </p:sp>
      <p:sp>
        <p:nvSpPr>
          <p:cNvPr id="543" name="Google Shape;543;g3327c786065_0_190"/>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544" name="Google Shape;544;g3327c786065_0_190"/>
          <p:cNvSpPr txBox="1"/>
          <p:nvPr/>
        </p:nvSpPr>
        <p:spPr>
          <a:xfrm>
            <a:off x="1026275" y="1999900"/>
            <a:ext cx="7669200" cy="4202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2400">
              <a:solidFill>
                <a:schemeClr val="dk1"/>
              </a:solidFill>
              <a:latin typeface="Plus Jakarta Sans"/>
              <a:ea typeface="Plus Jakarta Sans"/>
              <a:cs typeface="Plus Jakarta Sans"/>
              <a:sym typeface="Plus Jakarta Sans"/>
            </a:endParaRPr>
          </a:p>
          <a:p>
            <a:pPr marL="45720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Cut bottom platform upon which luggage is placed</a:t>
            </a:r>
            <a:endParaRPr sz="2400">
              <a:solidFill>
                <a:schemeClr val="dk1"/>
              </a:solidFill>
              <a:latin typeface="Plus Jakarta Sans"/>
              <a:ea typeface="Plus Jakarta Sans"/>
              <a:cs typeface="Plus Jakarta Sans"/>
              <a:sym typeface="Plus Jakarta Sans"/>
            </a:endParaRPr>
          </a:p>
          <a:p>
            <a:pPr marL="45720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Enclose chassis frame to house electronics and improve chassis visibility</a:t>
            </a:r>
            <a:endParaRPr sz="2400">
              <a:solidFill>
                <a:schemeClr val="dk1"/>
              </a:solidFill>
              <a:latin typeface="Plus Jakarta Sans"/>
              <a:ea typeface="Plus Jakarta Sans"/>
              <a:cs typeface="Plus Jakarta Sans"/>
              <a:sym typeface="Plus Jakarta Sans"/>
            </a:endParaRPr>
          </a:p>
          <a:p>
            <a:pPr marL="45720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Manufacture motor shrouds to protect against impacts</a:t>
            </a:r>
            <a:endParaRPr sz="2400">
              <a:solidFill>
                <a:schemeClr val="dk1"/>
              </a:solidFill>
              <a:latin typeface="Plus Jakarta Sans"/>
              <a:ea typeface="Plus Jakarta Sans"/>
              <a:cs typeface="Plus Jakarta Sans"/>
              <a:sym typeface="Plus Jakarta Sans"/>
            </a:endParaRPr>
          </a:p>
          <a:p>
            <a:pPr marL="457200" lvl="0" indent="0" algn="l" rtl="0">
              <a:lnSpc>
                <a:spcPct val="115000"/>
              </a:lnSpc>
              <a:spcBef>
                <a:spcPts val="0"/>
              </a:spcBef>
              <a:spcAft>
                <a:spcPts val="0"/>
              </a:spcAft>
              <a:buNone/>
            </a:pPr>
            <a:endParaRPr sz="2400">
              <a:solidFill>
                <a:schemeClr val="dk1"/>
              </a:solidFill>
              <a:latin typeface="Plus Jakarta Sans"/>
              <a:ea typeface="Plus Jakarta Sans"/>
              <a:cs typeface="Plus Jakarta Sans"/>
              <a:sym typeface="Plus Jakarta Sans"/>
            </a:endParaRPr>
          </a:p>
          <a:p>
            <a:pPr marL="457200" lvl="0" indent="0" algn="l" rtl="0">
              <a:lnSpc>
                <a:spcPct val="115000"/>
              </a:lnSpc>
              <a:spcBef>
                <a:spcPts val="0"/>
              </a:spcBef>
              <a:spcAft>
                <a:spcPts val="0"/>
              </a:spcAft>
              <a:buNone/>
            </a:pPr>
            <a:endParaRPr sz="2400">
              <a:solidFill>
                <a:schemeClr val="dk1"/>
              </a:solidFill>
              <a:latin typeface="Plus Jakarta Sans"/>
              <a:ea typeface="Plus Jakarta Sans"/>
              <a:cs typeface="Plus Jakarta Sans"/>
              <a:sym typeface="Plus Jakarta Sans"/>
            </a:endParaRPr>
          </a:p>
          <a:p>
            <a:pPr marL="0" lvl="0" indent="0" algn="l" rtl="0">
              <a:lnSpc>
                <a:spcPct val="115000"/>
              </a:lnSpc>
              <a:spcBef>
                <a:spcPts val="0"/>
              </a:spcBef>
              <a:spcAft>
                <a:spcPts val="0"/>
              </a:spcAft>
              <a:buNone/>
            </a:pPr>
            <a:endParaRPr sz="2400">
              <a:solidFill>
                <a:schemeClr val="dk1"/>
              </a:solidFill>
              <a:latin typeface="Plus Jakarta Sans"/>
              <a:ea typeface="Plus Jakarta Sans"/>
              <a:cs typeface="Plus Jakarta Sans"/>
              <a:sym typeface="Plus Jakarta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Plus Jakarta Sans"/>
              <a:ea typeface="Plus Jakarta Sans"/>
              <a:cs typeface="Plus Jakarta Sans"/>
              <a:sym typeface="Plus Jakart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g33c1efe81d2_0_569"/>
          <p:cNvPicPr preferRelativeResize="0">
            <a:picLocks noGrp="1"/>
          </p:cNvPicPr>
          <p:nvPr>
            <p:ph type="pic" idx="2"/>
          </p:nvPr>
        </p:nvPicPr>
        <p:blipFill rotWithShape="1">
          <a:blip r:embed="rId3">
            <a:alphaModFix/>
          </a:blip>
          <a:srcRect t="3305" b="3314"/>
          <a:stretch/>
        </p:blipFill>
        <p:spPr>
          <a:xfrm>
            <a:off x="407989" y="441326"/>
            <a:ext cx="11376024" cy="5975351"/>
          </a:xfrm>
          <a:prstGeom prst="rect">
            <a:avLst/>
          </a:prstGeom>
          <a:gradFill>
            <a:gsLst>
              <a:gs pos="0">
                <a:srgbClr val="D8D8D8"/>
              </a:gs>
              <a:gs pos="100000">
                <a:srgbClr val="A5A5A5"/>
              </a:gs>
            </a:gsLst>
            <a:lin ang="2700006" scaled="0"/>
          </a:gradFill>
          <a:ln>
            <a:noFill/>
          </a:ln>
        </p:spPr>
      </p:pic>
      <p:grpSp>
        <p:nvGrpSpPr>
          <p:cNvPr id="550" name="Google Shape;550;g33c1efe81d2_0_569"/>
          <p:cNvGrpSpPr/>
          <p:nvPr/>
        </p:nvGrpSpPr>
        <p:grpSpPr>
          <a:xfrm>
            <a:off x="-841604" y="-1014555"/>
            <a:ext cx="5757748" cy="5757748"/>
            <a:chOff x="3400425" y="733425"/>
            <a:chExt cx="5391150" cy="5391150"/>
          </a:xfrm>
        </p:grpSpPr>
        <p:sp>
          <p:nvSpPr>
            <p:cNvPr id="551" name="Google Shape;551;g33c1efe81d2_0_56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2" name="Google Shape;552;g33c1efe81d2_0_56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53" name="Google Shape;553;g33c1efe81d2_0_569"/>
          <p:cNvSpPr/>
          <p:nvPr/>
        </p:nvSpPr>
        <p:spPr>
          <a:xfrm>
            <a:off x="407988" y="441325"/>
            <a:ext cx="11376000" cy="5975400"/>
          </a:xfrm>
          <a:prstGeom prst="rect">
            <a:avLst/>
          </a:prstGeom>
          <a:solidFill>
            <a:schemeClr val="accent1">
              <a:alpha val="690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4" name="Google Shape;554;g33c1efe81d2_0_569"/>
          <p:cNvSpPr txBox="1"/>
          <p:nvPr/>
        </p:nvSpPr>
        <p:spPr>
          <a:xfrm>
            <a:off x="633404" y="5883500"/>
            <a:ext cx="2925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lt1"/>
                </a:solidFill>
                <a:latin typeface="Plus Jakarta Sans Medium"/>
                <a:ea typeface="Plus Jakarta Sans Medium"/>
                <a:cs typeface="Plus Jakarta Sans Medium"/>
                <a:sym typeface="Plus Jakarta Sans Medium"/>
              </a:rPr>
              <a:t>SmoothOperator</a:t>
            </a:r>
            <a:endParaRPr sz="1400" b="0" i="0" u="none" strike="noStrike" cap="none">
              <a:solidFill>
                <a:srgbClr val="000000"/>
              </a:solidFill>
              <a:latin typeface="Arial"/>
              <a:ea typeface="Arial"/>
              <a:cs typeface="Arial"/>
              <a:sym typeface="Arial"/>
            </a:endParaRPr>
          </a:p>
        </p:txBody>
      </p:sp>
      <p:cxnSp>
        <p:nvCxnSpPr>
          <p:cNvPr id="555" name="Google Shape;555;g33c1efe81d2_0_569"/>
          <p:cNvCxnSpPr/>
          <p:nvPr/>
        </p:nvCxnSpPr>
        <p:spPr>
          <a:xfrm rot="10800000" flipH="1">
            <a:off x="3073150" y="6124125"/>
            <a:ext cx="8101200" cy="22200"/>
          </a:xfrm>
          <a:prstGeom prst="straightConnector1">
            <a:avLst/>
          </a:prstGeom>
          <a:noFill/>
          <a:ln w="12700" cap="flat" cmpd="sng">
            <a:solidFill>
              <a:schemeClr val="lt1"/>
            </a:solidFill>
            <a:prstDash val="solid"/>
            <a:miter lim="800000"/>
            <a:headEnd type="none" w="sm" len="sm"/>
            <a:tailEnd type="none" w="sm" len="sm"/>
          </a:ln>
        </p:spPr>
      </p:cxnSp>
      <p:sp>
        <p:nvSpPr>
          <p:cNvPr id="556" name="Google Shape;556;g33c1efe81d2_0_569"/>
          <p:cNvSpPr txBox="1">
            <a:spLocks noGrp="1"/>
          </p:cNvSpPr>
          <p:nvPr>
            <p:ph type="title"/>
          </p:nvPr>
        </p:nvSpPr>
        <p:spPr>
          <a:xfrm>
            <a:off x="1162813" y="2270286"/>
            <a:ext cx="9866400" cy="2587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5400"/>
              <a:buFont typeface="Plus Jakarta Sans Medium"/>
              <a:buNone/>
            </a:pPr>
            <a:r>
              <a:rPr lang="en-ID" sz="6000"/>
              <a:t>Electronic Hardware</a:t>
            </a:r>
            <a:endParaRPr sz="6000"/>
          </a:p>
          <a:p>
            <a:pPr marL="0" lvl="0" indent="0" algn="ctr" rtl="0">
              <a:lnSpc>
                <a:spcPct val="100000"/>
              </a:lnSpc>
              <a:spcBef>
                <a:spcPts val="0"/>
              </a:spcBef>
              <a:spcAft>
                <a:spcPts val="0"/>
              </a:spcAft>
              <a:buClr>
                <a:schemeClr val="lt1"/>
              </a:buClr>
              <a:buSzPts val="5400"/>
              <a:buFont typeface="Plus Jakarta Sans Medium"/>
              <a:buNone/>
            </a:pPr>
            <a:endParaRPr sz="4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g3327c786065_0_143"/>
          <p:cNvGrpSpPr/>
          <p:nvPr/>
        </p:nvGrpSpPr>
        <p:grpSpPr>
          <a:xfrm>
            <a:off x="9982323" y="3378336"/>
            <a:ext cx="5391150" cy="5391150"/>
            <a:chOff x="3400425" y="733425"/>
            <a:chExt cx="5391150" cy="5391150"/>
          </a:xfrm>
        </p:grpSpPr>
        <p:sp>
          <p:nvSpPr>
            <p:cNvPr id="562" name="Google Shape;562;g3327c786065_0_14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3" name="Google Shape;563;g3327c786065_0_14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64" name="Google Shape;564;g3327c786065_0_143"/>
          <p:cNvGrpSpPr/>
          <p:nvPr/>
        </p:nvGrpSpPr>
        <p:grpSpPr>
          <a:xfrm>
            <a:off x="-476530" y="-698470"/>
            <a:ext cx="4076788" cy="4076788"/>
            <a:chOff x="3400425" y="733425"/>
            <a:chExt cx="5391150" cy="5391150"/>
          </a:xfrm>
        </p:grpSpPr>
        <p:sp>
          <p:nvSpPr>
            <p:cNvPr id="565" name="Google Shape;565;g3327c786065_0_14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6" name="Google Shape;566;g3327c786065_0_14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67" name="Google Shape;567;g3327c786065_0_143"/>
          <p:cNvGrpSpPr/>
          <p:nvPr/>
        </p:nvGrpSpPr>
        <p:grpSpPr>
          <a:xfrm>
            <a:off x="-1694701" y="-1916506"/>
            <a:ext cx="6512509" cy="6512509"/>
            <a:chOff x="3400425" y="733425"/>
            <a:chExt cx="5391150" cy="5391150"/>
          </a:xfrm>
        </p:grpSpPr>
        <p:sp>
          <p:nvSpPr>
            <p:cNvPr id="568" name="Google Shape;568;g3327c786065_0_14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9" name="Google Shape;569;g3327c786065_0_14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0" name="Google Shape;570;g3327c786065_0_143"/>
          <p:cNvSpPr txBox="1"/>
          <p:nvPr/>
        </p:nvSpPr>
        <p:spPr>
          <a:xfrm>
            <a:off x="1014406" y="1139825"/>
            <a:ext cx="3194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Chassis Electronics </a:t>
            </a:r>
            <a:endParaRPr sz="2400" b="1" i="0" u="none" strike="noStrike" cap="none">
              <a:solidFill>
                <a:srgbClr val="000000"/>
              </a:solidFill>
            </a:endParaRPr>
          </a:p>
        </p:txBody>
      </p:sp>
      <p:cxnSp>
        <p:nvCxnSpPr>
          <p:cNvPr id="571" name="Google Shape;571;g3327c786065_0_143"/>
          <p:cNvCxnSpPr>
            <a:stCxn id="570" idx="3"/>
          </p:cNvCxnSpPr>
          <p:nvPr/>
        </p:nvCxnSpPr>
        <p:spPr>
          <a:xfrm>
            <a:off x="4208806" y="1370675"/>
            <a:ext cx="5773500" cy="9900"/>
          </a:xfrm>
          <a:prstGeom prst="straightConnector1">
            <a:avLst/>
          </a:prstGeom>
          <a:noFill/>
          <a:ln w="12700" cap="flat" cmpd="sng">
            <a:solidFill>
              <a:schemeClr val="dk1"/>
            </a:solidFill>
            <a:prstDash val="solid"/>
            <a:miter lim="800000"/>
            <a:headEnd type="none" w="sm" len="sm"/>
            <a:tailEnd type="none" w="sm" len="sm"/>
          </a:ln>
        </p:spPr>
      </p:cxnSp>
      <p:sp>
        <p:nvSpPr>
          <p:cNvPr id="572" name="Google Shape;572;g3327c786065_0_143"/>
          <p:cNvSpPr txBox="1"/>
          <p:nvPr/>
        </p:nvSpPr>
        <p:spPr>
          <a:xfrm>
            <a:off x="1014400" y="1742025"/>
            <a:ext cx="6402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1" u="none" strike="noStrike" cap="none">
              <a:solidFill>
                <a:schemeClr val="dk1"/>
              </a:solidFill>
              <a:latin typeface="Plus Jakarta Sans"/>
              <a:ea typeface="Plus Jakarta Sans"/>
              <a:cs typeface="Plus Jakarta Sans"/>
              <a:sym typeface="Plus Jakarta Sans"/>
            </a:endParaRPr>
          </a:p>
        </p:txBody>
      </p:sp>
      <p:pic>
        <p:nvPicPr>
          <p:cNvPr id="573" name="Google Shape;573;g3327c786065_0_143"/>
          <p:cNvPicPr preferRelativeResize="0"/>
          <p:nvPr/>
        </p:nvPicPr>
        <p:blipFill>
          <a:blip r:embed="rId3">
            <a:alphaModFix/>
          </a:blip>
          <a:stretch>
            <a:fillRect/>
          </a:stretch>
        </p:blipFill>
        <p:spPr>
          <a:xfrm>
            <a:off x="1006237" y="1742025"/>
            <a:ext cx="8150725" cy="47930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grpSp>
        <p:nvGrpSpPr>
          <p:cNvPr id="578" name="Google Shape;578;g33bca159cf0_0_0"/>
          <p:cNvGrpSpPr/>
          <p:nvPr/>
        </p:nvGrpSpPr>
        <p:grpSpPr>
          <a:xfrm>
            <a:off x="9435431" y="4377627"/>
            <a:ext cx="2201746" cy="2201746"/>
            <a:chOff x="3400425" y="733425"/>
            <a:chExt cx="5391150" cy="5391150"/>
          </a:xfrm>
        </p:grpSpPr>
        <p:sp>
          <p:nvSpPr>
            <p:cNvPr id="579" name="Google Shape;579;g33bca159cf0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0" name="Google Shape;580;g33bca159cf0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81" name="Google Shape;581;g33bca159cf0_0_0"/>
          <p:cNvGrpSpPr/>
          <p:nvPr/>
        </p:nvGrpSpPr>
        <p:grpSpPr>
          <a:xfrm>
            <a:off x="-3427315" y="-1098303"/>
            <a:ext cx="5587927" cy="5587927"/>
            <a:chOff x="3400425" y="733425"/>
            <a:chExt cx="5391150" cy="5391150"/>
          </a:xfrm>
        </p:grpSpPr>
        <p:sp>
          <p:nvSpPr>
            <p:cNvPr id="582" name="Google Shape;582;g33bca159cf0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3" name="Google Shape;583;g33bca159cf0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584" name="Google Shape;584;g33bca159cf0_0_0"/>
          <p:cNvCxnSpPr/>
          <p:nvPr/>
        </p:nvCxnSpPr>
        <p:spPr>
          <a:xfrm>
            <a:off x="4062413" y="1146368"/>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585" name="Google Shape;585;g33bca159cf0_0_0"/>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586" name="Google Shape;586;g33bca159cf0_0_0"/>
          <p:cNvSpPr txBox="1">
            <a:spLocks noGrp="1"/>
          </p:cNvSpPr>
          <p:nvPr>
            <p:ph type="body" idx="14"/>
          </p:nvPr>
        </p:nvSpPr>
        <p:spPr>
          <a:xfrm>
            <a:off x="1019175" y="723975"/>
            <a:ext cx="29316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chemeClr val="accent3"/>
              </a:buClr>
              <a:buSzPts val="1600"/>
              <a:buNone/>
            </a:pPr>
            <a:r>
              <a:rPr lang="en-ID" sz="2400" b="1" dirty="0">
                <a:solidFill>
                  <a:schemeClr val="dk1"/>
                </a:solidFill>
                <a:latin typeface="Plus Jakarta Sans"/>
                <a:ea typeface="Plus Jakarta Sans"/>
                <a:cs typeface="Plus Jakarta Sans"/>
                <a:sym typeface="Plus Jakarta Sans"/>
              </a:rPr>
              <a:t>Electronics Design</a:t>
            </a:r>
            <a:endParaRPr sz="2400" b="1" dirty="0">
              <a:solidFill>
                <a:schemeClr val="dk1"/>
              </a:solidFill>
            </a:endParaRPr>
          </a:p>
        </p:txBody>
      </p:sp>
      <p:sp>
        <p:nvSpPr>
          <p:cNvPr id="587" name="Google Shape;587;g33bca159cf0_0_0"/>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588" name="Google Shape;588;g33bca159cf0_0_0"/>
          <p:cNvSpPr txBox="1">
            <a:spLocks noGrp="1"/>
          </p:cNvSpPr>
          <p:nvPr>
            <p:ph type="body" idx="13"/>
          </p:nvPr>
        </p:nvSpPr>
        <p:spPr>
          <a:xfrm>
            <a:off x="5871005" y="5873875"/>
            <a:ext cx="2656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1000"/>
              </a:spcBef>
              <a:spcAft>
                <a:spcPts val="0"/>
              </a:spcAft>
              <a:buClr>
                <a:schemeClr val="accent1"/>
              </a:buClr>
              <a:buSzPts val="1200"/>
              <a:buNone/>
            </a:pPr>
            <a:r>
              <a:rPr lang="en-ID" sz="1600" b="1">
                <a:latin typeface="Plus Jakarta Sans"/>
                <a:ea typeface="Plus Jakarta Sans"/>
                <a:cs typeface="Plus Jakarta Sans"/>
                <a:sym typeface="Plus Jakarta Sans"/>
              </a:rPr>
              <a:t>“Stopped”</a:t>
            </a:r>
            <a:endParaRPr sz="1400"/>
          </a:p>
        </p:txBody>
      </p:sp>
      <p:pic>
        <p:nvPicPr>
          <p:cNvPr id="589" name="Google Shape;589;g33bca159cf0_0_0"/>
          <p:cNvPicPr preferRelativeResize="0"/>
          <p:nvPr/>
        </p:nvPicPr>
        <p:blipFill>
          <a:blip r:embed="rId3">
            <a:alphaModFix/>
          </a:blip>
          <a:stretch>
            <a:fillRect/>
          </a:stretch>
        </p:blipFill>
        <p:spPr>
          <a:xfrm>
            <a:off x="5782849" y="452825"/>
            <a:ext cx="2833125" cy="5323177"/>
          </a:xfrm>
          <a:prstGeom prst="rect">
            <a:avLst/>
          </a:prstGeom>
          <a:noFill/>
          <a:ln>
            <a:noFill/>
          </a:ln>
        </p:spPr>
      </p:pic>
      <p:pic>
        <p:nvPicPr>
          <p:cNvPr id="590" name="Google Shape;590;g33bca159cf0_0_0"/>
          <p:cNvPicPr preferRelativeResize="0"/>
          <p:nvPr/>
        </p:nvPicPr>
        <p:blipFill>
          <a:blip r:embed="rId4">
            <a:alphaModFix/>
          </a:blip>
          <a:stretch>
            <a:fillRect/>
          </a:stretch>
        </p:blipFill>
        <p:spPr>
          <a:xfrm>
            <a:off x="9029976" y="452825"/>
            <a:ext cx="2754033" cy="5323175"/>
          </a:xfrm>
          <a:prstGeom prst="rect">
            <a:avLst/>
          </a:prstGeom>
          <a:noFill/>
          <a:ln>
            <a:noFill/>
          </a:ln>
        </p:spPr>
      </p:pic>
      <p:sp>
        <p:nvSpPr>
          <p:cNvPr id="591" name="Google Shape;591;g33bca159cf0_0_0"/>
          <p:cNvSpPr txBox="1">
            <a:spLocks noGrp="1"/>
          </p:cNvSpPr>
          <p:nvPr>
            <p:ph type="body" idx="13"/>
          </p:nvPr>
        </p:nvSpPr>
        <p:spPr>
          <a:xfrm>
            <a:off x="9078593" y="5873875"/>
            <a:ext cx="2656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1000"/>
              </a:spcBef>
              <a:spcAft>
                <a:spcPts val="0"/>
              </a:spcAft>
              <a:buClr>
                <a:schemeClr val="accent1"/>
              </a:buClr>
              <a:buSzPts val="1200"/>
              <a:buNone/>
            </a:pPr>
            <a:r>
              <a:rPr lang="en-ID" sz="1600" b="1">
                <a:latin typeface="Plus Jakarta Sans"/>
                <a:ea typeface="Plus Jakarta Sans"/>
                <a:cs typeface="Plus Jakarta Sans"/>
                <a:sym typeface="Plus Jakarta Sans"/>
              </a:rPr>
              <a:t>“Moving”</a:t>
            </a:r>
            <a:endParaRPr sz="1400"/>
          </a:p>
        </p:txBody>
      </p:sp>
      <p:sp>
        <p:nvSpPr>
          <p:cNvPr id="592" name="Google Shape;592;g33bca159cf0_0_0"/>
          <p:cNvSpPr txBox="1">
            <a:spLocks noGrp="1"/>
          </p:cNvSpPr>
          <p:nvPr>
            <p:ph type="body" idx="13"/>
          </p:nvPr>
        </p:nvSpPr>
        <p:spPr>
          <a:xfrm>
            <a:off x="888650" y="1280450"/>
            <a:ext cx="4480200" cy="5153100"/>
          </a:xfrm>
          <a:prstGeom prst="rect">
            <a:avLst/>
          </a:prstGeom>
          <a:noFill/>
          <a:ln>
            <a:noFill/>
          </a:ln>
        </p:spPr>
        <p:txBody>
          <a:bodyPr spcFirstLastPara="1" wrap="square" lIns="91425" tIns="45700" rIns="91425" bIns="45700" anchor="t" anchorCtr="0">
            <a:noAutofit/>
          </a:bodyPr>
          <a:lstStyle/>
          <a:p>
            <a:pPr marL="914400" lvl="0" indent="-355600" algn="l" rtl="0">
              <a:spcBef>
                <a:spcPts val="1000"/>
              </a:spcBef>
              <a:spcAft>
                <a:spcPts val="0"/>
              </a:spcAft>
              <a:buSzPts val="2000"/>
              <a:buFont typeface="Plus Jakarta Sans"/>
              <a:buAutoNum type="arabicPeriod"/>
            </a:pPr>
            <a:r>
              <a:rPr lang="en-ID" sz="2000">
                <a:latin typeface="Plus Jakarta Sans"/>
                <a:ea typeface="Plus Jakarta Sans"/>
                <a:cs typeface="Plus Jakarta Sans"/>
                <a:sym typeface="Plus Jakarta Sans"/>
              </a:rPr>
              <a:t>Customizable electronics plate made from laser cut acrylic</a:t>
            </a:r>
            <a:endParaRPr sz="2000">
              <a:latin typeface="Plus Jakarta Sans"/>
              <a:ea typeface="Plus Jakarta Sans"/>
              <a:cs typeface="Plus Jakarta Sans"/>
              <a:sym typeface="Plus Jakarta Sans"/>
            </a:endParaRPr>
          </a:p>
          <a:p>
            <a:pPr marL="914400" lvl="0" indent="-355600" algn="l" rtl="0">
              <a:spcBef>
                <a:spcPts val="0"/>
              </a:spcBef>
              <a:spcAft>
                <a:spcPts val="0"/>
              </a:spcAft>
              <a:buSzPts val="2000"/>
              <a:buFont typeface="Plus Jakarta Sans"/>
              <a:buAutoNum type="arabicPeriod"/>
            </a:pPr>
            <a:r>
              <a:rPr lang="en-ID" sz="2000">
                <a:latin typeface="Plus Jakarta Sans"/>
                <a:ea typeface="Plus Jakarta Sans"/>
                <a:cs typeface="Plus Jakarta Sans"/>
                <a:sym typeface="Plus Jakarta Sans"/>
              </a:rPr>
              <a:t>Programmable LED strips for movement indicator (red = stop; green = movement)</a:t>
            </a:r>
            <a:endParaRPr sz="2000">
              <a:latin typeface="Plus Jakarta Sans"/>
              <a:ea typeface="Plus Jakarta Sans"/>
              <a:cs typeface="Plus Jakarta Sans"/>
              <a:sym typeface="Plus Jakarta Sans"/>
            </a:endParaRPr>
          </a:p>
          <a:p>
            <a:pPr marL="914400" lvl="0" indent="-355600" algn="l" rtl="0">
              <a:spcBef>
                <a:spcPts val="0"/>
              </a:spcBef>
              <a:spcAft>
                <a:spcPts val="0"/>
              </a:spcAft>
              <a:buSzPts val="2000"/>
              <a:buFont typeface="Plus Jakarta Sans"/>
              <a:buAutoNum type="arabicPeriod"/>
            </a:pPr>
            <a:r>
              <a:rPr lang="en-ID" sz="2000">
                <a:latin typeface="Plus Jakarta Sans"/>
                <a:ea typeface="Plus Jakarta Sans"/>
                <a:cs typeface="Plus Jakarta Sans"/>
                <a:sym typeface="Plus Jakarta Sans"/>
              </a:rPr>
              <a:t>LiDAR placed at the top for clear view of the room</a:t>
            </a:r>
            <a:endParaRPr sz="2000">
              <a:latin typeface="Plus Jakarta Sans"/>
              <a:ea typeface="Plus Jakarta Sans"/>
              <a:cs typeface="Plus Jakarta Sans"/>
              <a:sym typeface="Plus Jakarta Sans"/>
            </a:endParaRPr>
          </a:p>
          <a:p>
            <a:pPr marL="914400" lvl="0" indent="-355600" algn="l" rtl="0">
              <a:spcBef>
                <a:spcPts val="0"/>
              </a:spcBef>
              <a:spcAft>
                <a:spcPts val="0"/>
              </a:spcAft>
              <a:buSzPts val="2000"/>
              <a:buFont typeface="Plus Jakarta Sans"/>
              <a:buAutoNum type="arabicPeriod"/>
            </a:pPr>
            <a:r>
              <a:rPr lang="en-ID" sz="2000">
                <a:latin typeface="Plus Jakarta Sans"/>
                <a:ea typeface="Plus Jakarta Sans"/>
                <a:cs typeface="Plus Jakarta Sans"/>
                <a:sym typeface="Plus Jakarta Sans"/>
              </a:rPr>
              <a:t>Lead-acid battery for heavier chassis (chassis carries the luggage, not the luggage carrying the chassis)</a:t>
            </a:r>
            <a:endParaRPr sz="2000">
              <a:latin typeface="Plus Jakarta Sans"/>
              <a:ea typeface="Plus Jakarta Sans"/>
              <a:cs typeface="Plus Jakarta Sans"/>
              <a:sym typeface="Plus Jakarta Sans"/>
            </a:endParaRPr>
          </a:p>
          <a:p>
            <a:pPr marL="0" lvl="0" indent="0" algn="l" rtl="0">
              <a:spcBef>
                <a:spcPts val="1000"/>
              </a:spcBef>
              <a:spcAft>
                <a:spcPts val="0"/>
              </a:spcAft>
              <a:buNone/>
            </a:pPr>
            <a:endParaRPr sz="1600">
              <a:highlight>
                <a:srgbClr val="FFFF00"/>
              </a:highlight>
              <a:latin typeface="Plus Jakarta Sans"/>
              <a:ea typeface="Plus Jakarta Sans"/>
              <a:cs typeface="Plus Jakarta Sans"/>
              <a:sym typeface="Plus Jakart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597" name="Google Shape;597;g33c2a117050_4_24"/>
          <p:cNvGrpSpPr/>
          <p:nvPr/>
        </p:nvGrpSpPr>
        <p:grpSpPr>
          <a:xfrm>
            <a:off x="9435431" y="4377627"/>
            <a:ext cx="2201746" cy="2201746"/>
            <a:chOff x="3400425" y="733425"/>
            <a:chExt cx="5391150" cy="5391150"/>
          </a:xfrm>
        </p:grpSpPr>
        <p:sp>
          <p:nvSpPr>
            <p:cNvPr id="598" name="Google Shape;598;g33c2a117050_4_2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Google Shape;599;g33c2a117050_4_2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00" name="Google Shape;600;g33c2a117050_4_24"/>
          <p:cNvGrpSpPr/>
          <p:nvPr/>
        </p:nvGrpSpPr>
        <p:grpSpPr>
          <a:xfrm>
            <a:off x="-3427315" y="-1098303"/>
            <a:ext cx="5587927" cy="5587927"/>
            <a:chOff x="3400425" y="733425"/>
            <a:chExt cx="5391150" cy="5391150"/>
          </a:xfrm>
        </p:grpSpPr>
        <p:sp>
          <p:nvSpPr>
            <p:cNvPr id="601" name="Google Shape;601;g33c2a117050_4_2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2" name="Google Shape;602;g33c2a117050_4_2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603" name="Google Shape;603;g33c2a117050_4_24"/>
          <p:cNvCxnSpPr/>
          <p:nvPr/>
        </p:nvCxnSpPr>
        <p:spPr>
          <a:xfrm>
            <a:off x="5344676" y="1110605"/>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604" name="Google Shape;604;g33c2a117050_4_24"/>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605" name="Google Shape;605;g33c2a117050_4_24"/>
          <p:cNvSpPr txBox="1">
            <a:spLocks noGrp="1"/>
          </p:cNvSpPr>
          <p:nvPr>
            <p:ph type="body" idx="14"/>
          </p:nvPr>
        </p:nvSpPr>
        <p:spPr>
          <a:xfrm>
            <a:off x="1019175" y="723975"/>
            <a:ext cx="45618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chemeClr val="accent3"/>
              </a:buClr>
              <a:buSzPts val="1600"/>
              <a:buNone/>
            </a:pPr>
            <a:r>
              <a:rPr lang="en-ID" sz="2400" b="1">
                <a:solidFill>
                  <a:schemeClr val="dk1"/>
                </a:solidFill>
                <a:latin typeface="Plus Jakarta Sans"/>
                <a:ea typeface="Plus Jakarta Sans"/>
                <a:cs typeface="Plus Jakarta Sans"/>
                <a:sym typeface="Plus Jakarta Sans"/>
              </a:rPr>
              <a:t>Electronics Implementation</a:t>
            </a:r>
            <a:endParaRPr sz="2400" b="1">
              <a:solidFill>
                <a:schemeClr val="dk1"/>
              </a:solidFill>
            </a:endParaRPr>
          </a:p>
        </p:txBody>
      </p:sp>
      <p:sp>
        <p:nvSpPr>
          <p:cNvPr id="606" name="Google Shape;606;g33c2a117050_4_24"/>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607" name="Google Shape;607;g33c2a117050_4_24"/>
          <p:cNvSpPr txBox="1">
            <a:spLocks noGrp="1"/>
          </p:cNvSpPr>
          <p:nvPr>
            <p:ph type="body" idx="13"/>
          </p:nvPr>
        </p:nvSpPr>
        <p:spPr>
          <a:xfrm>
            <a:off x="904850" y="1359650"/>
            <a:ext cx="6891600" cy="2581500"/>
          </a:xfrm>
          <a:prstGeom prst="rect">
            <a:avLst/>
          </a:prstGeom>
          <a:noFill/>
          <a:ln>
            <a:noFill/>
          </a:ln>
        </p:spPr>
        <p:txBody>
          <a:bodyPr spcFirstLastPara="1" wrap="square" lIns="91425" tIns="45700" rIns="91425" bIns="45700" anchor="t" anchorCtr="0">
            <a:noAutofit/>
          </a:bodyPr>
          <a:lstStyle/>
          <a:p>
            <a:pPr marL="914400" lvl="0" indent="-355600" algn="l" rtl="0">
              <a:spcBef>
                <a:spcPts val="1000"/>
              </a:spcBef>
              <a:spcAft>
                <a:spcPts val="0"/>
              </a:spcAft>
              <a:buSzPts val="2000"/>
              <a:buFont typeface="Plus Jakarta Sans"/>
              <a:buAutoNum type="arabicPeriod"/>
            </a:pPr>
            <a:r>
              <a:rPr lang="en-ID" sz="2000">
                <a:latin typeface="Plus Jakarta Sans"/>
                <a:ea typeface="Plus Jakarta Sans"/>
                <a:cs typeface="Plus Jakarta Sans"/>
                <a:sym typeface="Plus Jakarta Sans"/>
              </a:rPr>
              <a:t>14 AWG used for the motors and power cables (&lt;15A)</a:t>
            </a:r>
            <a:endParaRPr sz="2000">
              <a:latin typeface="Plus Jakarta Sans"/>
              <a:ea typeface="Plus Jakarta Sans"/>
              <a:cs typeface="Plus Jakarta Sans"/>
              <a:sym typeface="Plus Jakarta Sans"/>
            </a:endParaRPr>
          </a:p>
          <a:p>
            <a:pPr marL="914400" lvl="0" indent="-355600" algn="l" rtl="0">
              <a:spcBef>
                <a:spcPts val="0"/>
              </a:spcBef>
              <a:spcAft>
                <a:spcPts val="0"/>
              </a:spcAft>
              <a:buSzPts val="2000"/>
              <a:buFont typeface="Plus Jakarta Sans"/>
              <a:buAutoNum type="arabicPeriod"/>
            </a:pPr>
            <a:r>
              <a:rPr lang="en-ID" sz="2000">
                <a:latin typeface="Plus Jakarta Sans"/>
                <a:ea typeface="Plus Jakarta Sans"/>
                <a:cs typeface="Plus Jakarta Sans"/>
                <a:sym typeface="Plus Jakarta Sans"/>
              </a:rPr>
              <a:t>22 AWG for signal cables (5V logics 120 mA)</a:t>
            </a:r>
            <a:endParaRPr sz="2000">
              <a:latin typeface="Plus Jakarta Sans"/>
              <a:ea typeface="Plus Jakarta Sans"/>
              <a:cs typeface="Plus Jakarta Sans"/>
              <a:sym typeface="Plus Jakarta Sans"/>
            </a:endParaRPr>
          </a:p>
          <a:p>
            <a:pPr marL="914400" lvl="0" indent="-355600" algn="l" rtl="0">
              <a:spcBef>
                <a:spcPts val="0"/>
              </a:spcBef>
              <a:spcAft>
                <a:spcPts val="0"/>
              </a:spcAft>
              <a:buSzPts val="2000"/>
              <a:buFont typeface="Plus Jakarta Sans"/>
              <a:buAutoNum type="arabicPeriod"/>
            </a:pPr>
            <a:r>
              <a:rPr lang="en-ID" sz="2000">
                <a:latin typeface="Plus Jakarta Sans"/>
                <a:ea typeface="Plus Jakarta Sans"/>
                <a:cs typeface="Plus Jakarta Sans"/>
                <a:sym typeface="Plus Jakarta Sans"/>
              </a:rPr>
              <a:t>Crimped ends for easy and safe attachment </a:t>
            </a:r>
            <a:endParaRPr sz="2000">
              <a:latin typeface="Plus Jakarta Sans"/>
              <a:ea typeface="Plus Jakarta Sans"/>
              <a:cs typeface="Plus Jakarta Sans"/>
              <a:sym typeface="Plus Jakarta Sans"/>
            </a:endParaRPr>
          </a:p>
          <a:p>
            <a:pPr marL="914400" lvl="0" indent="-355600" algn="l" rtl="0">
              <a:spcBef>
                <a:spcPts val="0"/>
              </a:spcBef>
              <a:spcAft>
                <a:spcPts val="0"/>
              </a:spcAft>
              <a:buSzPts val="2000"/>
              <a:buFont typeface="Plus Jakarta Sans"/>
              <a:buAutoNum type="arabicPeriod"/>
            </a:pPr>
            <a:r>
              <a:rPr lang="en-ID" sz="2000">
                <a:latin typeface="Plus Jakarta Sans"/>
                <a:ea typeface="Plus Jakarta Sans"/>
                <a:cs typeface="Plus Jakarta Sans"/>
                <a:sym typeface="Plus Jakarta Sans"/>
              </a:rPr>
              <a:t>&lt; 12V 18A, monitored by fuse box</a:t>
            </a:r>
            <a:endParaRPr sz="2000">
              <a:latin typeface="Plus Jakarta Sans"/>
              <a:ea typeface="Plus Jakarta Sans"/>
              <a:cs typeface="Plus Jakarta Sans"/>
              <a:sym typeface="Plus Jakarta Sans"/>
            </a:endParaRPr>
          </a:p>
          <a:p>
            <a:pPr marL="914400" lvl="0" indent="-355600" algn="l" rtl="0">
              <a:spcBef>
                <a:spcPts val="0"/>
              </a:spcBef>
              <a:spcAft>
                <a:spcPts val="0"/>
              </a:spcAft>
              <a:buSzPts val="2000"/>
              <a:buFont typeface="Plus Jakarta Sans"/>
              <a:buAutoNum type="arabicPeriod"/>
            </a:pPr>
            <a:r>
              <a:rPr lang="en-ID" sz="2000">
                <a:latin typeface="Plus Jakarta Sans"/>
                <a:ea typeface="Plus Jakarta Sans"/>
                <a:cs typeface="Plus Jakarta Sans"/>
                <a:sym typeface="Plus Jakarta Sans"/>
              </a:rPr>
              <a:t>Soldered Ultrasonic Sensors</a:t>
            </a:r>
            <a:endParaRPr sz="2000">
              <a:latin typeface="Plus Jakarta Sans"/>
              <a:ea typeface="Plus Jakarta Sans"/>
              <a:cs typeface="Plus Jakarta Sans"/>
              <a:sym typeface="Plus Jakarta Sans"/>
            </a:endParaRPr>
          </a:p>
          <a:p>
            <a:pPr marL="0" lvl="0" indent="0" algn="l" rtl="0">
              <a:spcBef>
                <a:spcPts val="1000"/>
              </a:spcBef>
              <a:spcAft>
                <a:spcPts val="0"/>
              </a:spcAft>
              <a:buNone/>
            </a:pPr>
            <a:endParaRPr sz="1600">
              <a:highlight>
                <a:srgbClr val="FFFF00"/>
              </a:highlight>
              <a:latin typeface="Plus Jakarta Sans"/>
              <a:ea typeface="Plus Jakarta Sans"/>
              <a:cs typeface="Plus Jakarta Sans"/>
              <a:sym typeface="Plus Jakarta Sans"/>
            </a:endParaRPr>
          </a:p>
        </p:txBody>
      </p:sp>
      <p:pic>
        <p:nvPicPr>
          <p:cNvPr id="608" name="Google Shape;608;g33c2a117050_4_24"/>
          <p:cNvPicPr preferRelativeResize="0"/>
          <p:nvPr/>
        </p:nvPicPr>
        <p:blipFill rotWithShape="1">
          <a:blip r:embed="rId3">
            <a:alphaModFix/>
          </a:blip>
          <a:srcRect l="25342" t="3006" r="34205"/>
          <a:stretch/>
        </p:blipFill>
        <p:spPr>
          <a:xfrm rot="5400000">
            <a:off x="2447137" y="2320339"/>
            <a:ext cx="1902002" cy="6080773"/>
          </a:xfrm>
          <a:prstGeom prst="rect">
            <a:avLst/>
          </a:prstGeom>
          <a:noFill/>
          <a:ln>
            <a:noFill/>
          </a:ln>
        </p:spPr>
      </p:pic>
      <p:pic>
        <p:nvPicPr>
          <p:cNvPr id="609" name="Google Shape;609;g33c2a117050_4_24"/>
          <p:cNvPicPr preferRelativeResize="0"/>
          <p:nvPr/>
        </p:nvPicPr>
        <p:blipFill>
          <a:blip r:embed="rId4">
            <a:alphaModFix/>
          </a:blip>
          <a:stretch>
            <a:fillRect/>
          </a:stretch>
        </p:blipFill>
        <p:spPr>
          <a:xfrm>
            <a:off x="7673975" y="1062375"/>
            <a:ext cx="3826575" cy="2869924"/>
          </a:xfrm>
          <a:prstGeom prst="rect">
            <a:avLst/>
          </a:prstGeom>
          <a:noFill/>
          <a:ln>
            <a:noFill/>
          </a:ln>
        </p:spPr>
      </p:pic>
      <p:pic>
        <p:nvPicPr>
          <p:cNvPr id="610" name="Google Shape;610;g33c2a117050_4_24"/>
          <p:cNvPicPr preferRelativeResize="0"/>
          <p:nvPr/>
        </p:nvPicPr>
        <p:blipFill rotWithShape="1">
          <a:blip r:embed="rId5">
            <a:alphaModFix/>
          </a:blip>
          <a:srcRect t="23153" b="49206"/>
          <a:stretch/>
        </p:blipFill>
        <p:spPr>
          <a:xfrm>
            <a:off x="6722275" y="4377637"/>
            <a:ext cx="5143500" cy="18955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Google Shape;298;p18"/>
          <p:cNvGrpSpPr/>
          <p:nvPr/>
        </p:nvGrpSpPr>
        <p:grpSpPr>
          <a:xfrm>
            <a:off x="5747604" y="4040844"/>
            <a:ext cx="2223179" cy="2223179"/>
            <a:chOff x="3400425" y="733425"/>
            <a:chExt cx="5391150" cy="5391150"/>
          </a:xfrm>
        </p:grpSpPr>
        <p:sp>
          <p:nvSpPr>
            <p:cNvPr id="299" name="Google Shape;299;p1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0" name="Google Shape;300;p1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01" name="Google Shape;301;p18"/>
          <p:cNvSpPr/>
          <p:nvPr/>
        </p:nvSpPr>
        <p:spPr>
          <a:xfrm>
            <a:off x="6705600" y="0"/>
            <a:ext cx="407988" cy="64166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02" name="Google Shape;302;p18"/>
          <p:cNvCxnSpPr/>
          <p:nvPr/>
        </p:nvCxnSpPr>
        <p:spPr>
          <a:xfrm>
            <a:off x="1447800" y="6651635"/>
            <a:ext cx="10336213" cy="0"/>
          </a:xfrm>
          <a:prstGeom prst="straightConnector1">
            <a:avLst/>
          </a:prstGeom>
          <a:noFill/>
          <a:ln w="12700" cap="flat" cmpd="sng">
            <a:solidFill>
              <a:schemeClr val="accent3"/>
            </a:solidFill>
            <a:prstDash val="solid"/>
            <a:miter lim="800000"/>
            <a:headEnd type="none" w="sm" len="sm"/>
            <a:tailEnd type="none" w="sm" len="sm"/>
          </a:ln>
        </p:spPr>
      </p:cxnSp>
      <p:grpSp>
        <p:nvGrpSpPr>
          <p:cNvPr id="303" name="Google Shape;303;p18"/>
          <p:cNvGrpSpPr/>
          <p:nvPr/>
        </p:nvGrpSpPr>
        <p:grpSpPr>
          <a:xfrm>
            <a:off x="-1928415" y="-1928415"/>
            <a:ext cx="3856829" cy="3856829"/>
            <a:chOff x="3400425" y="733425"/>
            <a:chExt cx="5391150" cy="5391150"/>
          </a:xfrm>
        </p:grpSpPr>
        <p:sp>
          <p:nvSpPr>
            <p:cNvPr id="304" name="Google Shape;304;p1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5" name="Google Shape;305;p1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306" name="Google Shape;306;p18"/>
          <p:cNvCxnSpPr/>
          <p:nvPr/>
        </p:nvCxnSpPr>
        <p:spPr>
          <a:xfrm>
            <a:off x="3021013" y="1837732"/>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307" name="Google Shape;307;p18"/>
          <p:cNvSpPr txBox="1">
            <a:spLocks noGrp="1"/>
          </p:cNvSpPr>
          <p:nvPr>
            <p:ph type="title"/>
          </p:nvPr>
        </p:nvSpPr>
        <p:spPr>
          <a:xfrm>
            <a:off x="1026275" y="1979475"/>
            <a:ext cx="4107600" cy="3173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sz="2200">
                <a:solidFill>
                  <a:srgbClr val="585858"/>
                </a:solidFill>
              </a:rPr>
              <a:t>In fast-paced environments requiring hospitality such as airports and hotels, there is a</a:t>
            </a:r>
            <a:r>
              <a:rPr lang="en-ID" sz="2400"/>
              <a:t> </a:t>
            </a:r>
            <a:r>
              <a:rPr lang="en-ID" sz="2400" b="1">
                <a:latin typeface="Plus Jakarta Sans"/>
                <a:ea typeface="Plus Jakarta Sans"/>
                <a:cs typeface="Plus Jakarta Sans"/>
                <a:sym typeface="Plus Jakarta Sans"/>
              </a:rPr>
              <a:t>decline in service workers in the U.S.</a:t>
            </a:r>
            <a:r>
              <a:rPr lang="en-ID" sz="2400" i="0">
                <a:latin typeface="Plus Jakarta Sans Medium"/>
                <a:ea typeface="Plus Jakarta Sans Medium"/>
                <a:cs typeface="Plus Jakarta Sans Medium"/>
                <a:sym typeface="Plus Jakarta Sans Medium"/>
              </a:rPr>
              <a:t> </a:t>
            </a:r>
            <a:r>
              <a:rPr lang="en-ID" sz="2200">
                <a:solidFill>
                  <a:srgbClr val="CE5656"/>
                </a:solidFill>
              </a:rPr>
              <a:t>For those with</a:t>
            </a:r>
            <a:r>
              <a:rPr lang="en-ID" sz="2400">
                <a:solidFill>
                  <a:schemeClr val="accent1"/>
                </a:solidFill>
              </a:rPr>
              <a:t> </a:t>
            </a:r>
            <a:r>
              <a:rPr lang="en-ID" sz="2400" b="1">
                <a:solidFill>
                  <a:schemeClr val="accent1"/>
                </a:solidFill>
                <a:latin typeface="Plus Jakarta Sans"/>
                <a:ea typeface="Plus Jakarta Sans"/>
                <a:cs typeface="Plus Jakarta Sans"/>
                <a:sym typeface="Plus Jakarta Sans"/>
              </a:rPr>
              <a:t>mobility impairments</a:t>
            </a:r>
            <a:r>
              <a:rPr lang="en-ID" sz="2400">
                <a:solidFill>
                  <a:schemeClr val="accent1"/>
                </a:solidFill>
              </a:rPr>
              <a:t>,</a:t>
            </a:r>
            <a:r>
              <a:rPr lang="en-ID" sz="2200">
                <a:solidFill>
                  <a:schemeClr val="accent1"/>
                </a:solidFill>
              </a:rPr>
              <a:t> </a:t>
            </a:r>
            <a:r>
              <a:rPr lang="en-ID" sz="2200">
                <a:solidFill>
                  <a:srgbClr val="CE5656"/>
                </a:solidFill>
              </a:rPr>
              <a:t>moving luggage and heavy objects can be a strenuous and daunting task.</a:t>
            </a:r>
            <a:r>
              <a:rPr lang="en-ID" sz="2200">
                <a:solidFill>
                  <a:schemeClr val="accent1"/>
                </a:solidFill>
              </a:rPr>
              <a:t> </a:t>
            </a:r>
            <a:endParaRPr sz="3800"/>
          </a:p>
        </p:txBody>
      </p:sp>
      <p:sp>
        <p:nvSpPr>
          <p:cNvPr id="308" name="Google Shape;308;p18"/>
          <p:cNvSpPr txBox="1">
            <a:spLocks noGrp="1"/>
          </p:cNvSpPr>
          <p:nvPr>
            <p:ph type="body" idx="1"/>
          </p:nvPr>
        </p:nvSpPr>
        <p:spPr>
          <a:xfrm>
            <a:off x="1019175" y="1641075"/>
            <a:ext cx="2409900" cy="3384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Problem Statement</a:t>
            </a:r>
            <a:endParaRPr>
              <a:latin typeface="Plus Jakarta Sans"/>
              <a:ea typeface="Plus Jakarta Sans"/>
              <a:cs typeface="Plus Jakarta Sans"/>
              <a:sym typeface="Plus Jakarta Sans"/>
            </a:endParaRPr>
          </a:p>
        </p:txBody>
      </p:sp>
      <p:pic>
        <p:nvPicPr>
          <p:cNvPr id="309" name="Google Shape;309;p18"/>
          <p:cNvPicPr preferRelativeResize="0">
            <a:picLocks noGrp="1"/>
          </p:cNvPicPr>
          <p:nvPr>
            <p:ph type="pic" idx="2"/>
          </p:nvPr>
        </p:nvPicPr>
        <p:blipFill rotWithShape="1">
          <a:blip r:embed="rId3">
            <a:alphaModFix/>
          </a:blip>
          <a:srcRect l="23581" r="23580"/>
          <a:stretch/>
        </p:blipFill>
        <p:spPr>
          <a:xfrm>
            <a:off x="7113588" y="0"/>
            <a:ext cx="5081587" cy="6416675"/>
          </a:xfrm>
          <a:prstGeom prst="rect">
            <a:avLst/>
          </a:prstGeom>
          <a:gradFill>
            <a:gsLst>
              <a:gs pos="0">
                <a:srgbClr val="D8D8D8"/>
              </a:gs>
              <a:gs pos="100000">
                <a:srgbClr val="A5A5A5"/>
              </a:gs>
            </a:gsLst>
            <a:lin ang="2700000" scaled="0"/>
          </a:gradFill>
          <a:ln>
            <a:noFill/>
          </a:ln>
        </p:spPr>
      </p:pic>
      <p:sp>
        <p:nvSpPr>
          <p:cNvPr id="310" name="Google Shape;310;p18"/>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g3327c786065_0_207"/>
          <p:cNvGrpSpPr/>
          <p:nvPr/>
        </p:nvGrpSpPr>
        <p:grpSpPr>
          <a:xfrm>
            <a:off x="9435431" y="4377627"/>
            <a:ext cx="2201746" cy="2201746"/>
            <a:chOff x="3400425" y="733425"/>
            <a:chExt cx="5391150" cy="5391150"/>
          </a:xfrm>
        </p:grpSpPr>
        <p:sp>
          <p:nvSpPr>
            <p:cNvPr id="616" name="Google Shape;616;g3327c786065_0_20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7" name="Google Shape;617;g3327c786065_0_20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18" name="Google Shape;618;g3327c786065_0_207"/>
          <p:cNvGrpSpPr/>
          <p:nvPr/>
        </p:nvGrpSpPr>
        <p:grpSpPr>
          <a:xfrm>
            <a:off x="-3427315" y="-1098303"/>
            <a:ext cx="5587927" cy="5587927"/>
            <a:chOff x="3400425" y="733425"/>
            <a:chExt cx="5391150" cy="5391150"/>
          </a:xfrm>
        </p:grpSpPr>
        <p:sp>
          <p:nvSpPr>
            <p:cNvPr id="619" name="Google Shape;619;g3327c786065_0_20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0" name="Google Shape;620;g3327c786065_0_20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621" name="Google Shape;621;g3327c786065_0_207"/>
          <p:cNvCxnSpPr/>
          <p:nvPr/>
        </p:nvCxnSpPr>
        <p:spPr>
          <a:xfrm>
            <a:off x="3273613" y="127417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622" name="Google Shape;622;g3327c786065_0_207"/>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623" name="Google Shape;623;g3327c786065_0_207"/>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Next Steps</a:t>
            </a:r>
            <a:endParaRPr>
              <a:solidFill>
                <a:schemeClr val="accent1"/>
              </a:solidFill>
            </a:endParaRPr>
          </a:p>
        </p:txBody>
      </p:sp>
      <p:sp>
        <p:nvSpPr>
          <p:cNvPr id="624" name="Google Shape;624;g3327c786065_0_207"/>
          <p:cNvSpPr txBox="1">
            <a:spLocks noGrp="1"/>
          </p:cNvSpPr>
          <p:nvPr>
            <p:ph type="body" idx="14"/>
          </p:nvPr>
        </p:nvSpPr>
        <p:spPr>
          <a:xfrm>
            <a:off x="1019175" y="11049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ID">
                <a:latin typeface="Plus Jakarta Sans"/>
                <a:ea typeface="Plus Jakarta Sans"/>
                <a:cs typeface="Plus Jakarta Sans"/>
                <a:sym typeface="Plus Jakarta Sans"/>
              </a:rPr>
              <a:t>Electronic Hardware</a:t>
            </a:r>
            <a:endParaRPr>
              <a:latin typeface="Plus Jakarta Sans"/>
              <a:ea typeface="Plus Jakarta Sans"/>
              <a:cs typeface="Plus Jakarta Sans"/>
              <a:sym typeface="Plus Jakarta Sans"/>
            </a:endParaRPr>
          </a:p>
        </p:txBody>
      </p:sp>
      <p:sp>
        <p:nvSpPr>
          <p:cNvPr id="625" name="Google Shape;625;g3327c786065_0_207"/>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626" name="Google Shape;626;g3327c786065_0_207"/>
          <p:cNvSpPr txBox="1"/>
          <p:nvPr/>
        </p:nvSpPr>
        <p:spPr>
          <a:xfrm>
            <a:off x="1026275" y="2010675"/>
            <a:ext cx="4971000" cy="456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2400">
              <a:solidFill>
                <a:schemeClr val="dk1"/>
              </a:solidFill>
              <a:latin typeface="Plus Jakarta Sans"/>
              <a:ea typeface="Plus Jakarta Sans"/>
              <a:cs typeface="Plus Jakarta Sans"/>
              <a:sym typeface="Plus Jakarta Sans"/>
            </a:endParaRPr>
          </a:p>
          <a:p>
            <a:pPr marL="45720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Attach wheel encoders </a:t>
            </a:r>
            <a:endParaRPr sz="2400">
              <a:solidFill>
                <a:schemeClr val="dk1"/>
              </a:solidFill>
              <a:latin typeface="Plus Jakarta Sans"/>
              <a:ea typeface="Plus Jakarta Sans"/>
              <a:cs typeface="Plus Jakarta Sans"/>
              <a:sym typeface="Plus Jakarta Sans"/>
            </a:endParaRPr>
          </a:p>
          <a:p>
            <a:pPr marL="45720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Add limit switch sensors and floating bumper</a:t>
            </a:r>
            <a:endParaRPr sz="2400">
              <a:solidFill>
                <a:schemeClr val="dk1"/>
              </a:solidFill>
              <a:latin typeface="Plus Jakarta Sans"/>
              <a:ea typeface="Plus Jakarta Sans"/>
              <a:cs typeface="Plus Jakarta Sans"/>
              <a:sym typeface="Plus Jakarta Sans"/>
            </a:endParaRPr>
          </a:p>
          <a:p>
            <a:pPr marL="45720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Finalize electronic placement and solder pcb board</a:t>
            </a:r>
            <a:endParaRPr sz="2400">
              <a:solidFill>
                <a:schemeClr val="dk1"/>
              </a:solidFill>
              <a:latin typeface="Plus Jakarta Sans"/>
              <a:ea typeface="Plus Jakarta Sans"/>
              <a:cs typeface="Plus Jakarta Sans"/>
              <a:sym typeface="Plus Jakarta Sans"/>
            </a:endParaRPr>
          </a:p>
          <a:p>
            <a:pPr marL="45720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Organize wires for convenient replacement of parts (screw terminals)</a:t>
            </a:r>
            <a:endParaRPr sz="2400">
              <a:solidFill>
                <a:schemeClr val="dk1"/>
              </a:solidFill>
              <a:latin typeface="Plus Jakarta Sans"/>
              <a:ea typeface="Plus Jakarta Sans"/>
              <a:cs typeface="Plus Jakarta Sans"/>
              <a:sym typeface="Plus Jakarta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Plus Jakarta Sans"/>
              <a:ea typeface="Plus Jakarta Sans"/>
              <a:cs typeface="Plus Jakarta Sans"/>
              <a:sym typeface="Plus Jakarta Sans"/>
            </a:endParaRPr>
          </a:p>
        </p:txBody>
      </p:sp>
      <p:pic>
        <p:nvPicPr>
          <p:cNvPr id="627" name="Google Shape;627;g3327c786065_0_207"/>
          <p:cNvPicPr preferRelativeResize="0"/>
          <p:nvPr/>
        </p:nvPicPr>
        <p:blipFill>
          <a:blip r:embed="rId3">
            <a:alphaModFix/>
          </a:blip>
          <a:stretch>
            <a:fillRect/>
          </a:stretch>
        </p:blipFill>
        <p:spPr>
          <a:xfrm>
            <a:off x="7486450" y="1313125"/>
            <a:ext cx="3687971" cy="491727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g33c1efe81d2_0_558"/>
          <p:cNvPicPr preferRelativeResize="0">
            <a:picLocks noGrp="1"/>
          </p:cNvPicPr>
          <p:nvPr>
            <p:ph type="pic" idx="2"/>
          </p:nvPr>
        </p:nvPicPr>
        <p:blipFill rotWithShape="1">
          <a:blip r:embed="rId3">
            <a:alphaModFix/>
          </a:blip>
          <a:srcRect t="3305" b="3314"/>
          <a:stretch/>
        </p:blipFill>
        <p:spPr>
          <a:xfrm>
            <a:off x="407989" y="441326"/>
            <a:ext cx="11376024" cy="5975351"/>
          </a:xfrm>
          <a:prstGeom prst="rect">
            <a:avLst/>
          </a:prstGeom>
          <a:gradFill>
            <a:gsLst>
              <a:gs pos="0">
                <a:srgbClr val="D8D8D8"/>
              </a:gs>
              <a:gs pos="100000">
                <a:srgbClr val="A5A5A5"/>
              </a:gs>
            </a:gsLst>
            <a:lin ang="2700006" scaled="0"/>
          </a:gradFill>
          <a:ln>
            <a:noFill/>
          </a:ln>
        </p:spPr>
      </p:pic>
      <p:grpSp>
        <p:nvGrpSpPr>
          <p:cNvPr id="633" name="Google Shape;633;g33c1efe81d2_0_558"/>
          <p:cNvGrpSpPr/>
          <p:nvPr/>
        </p:nvGrpSpPr>
        <p:grpSpPr>
          <a:xfrm>
            <a:off x="-841604" y="-1014555"/>
            <a:ext cx="5757748" cy="5757748"/>
            <a:chOff x="3400425" y="733425"/>
            <a:chExt cx="5391150" cy="5391150"/>
          </a:xfrm>
        </p:grpSpPr>
        <p:sp>
          <p:nvSpPr>
            <p:cNvPr id="634" name="Google Shape;634;g33c1efe81d2_0_55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5" name="Google Shape;635;g33c1efe81d2_0_55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636" name="Google Shape;636;g33c1efe81d2_0_558"/>
          <p:cNvSpPr/>
          <p:nvPr/>
        </p:nvSpPr>
        <p:spPr>
          <a:xfrm>
            <a:off x="407988" y="441325"/>
            <a:ext cx="11376000" cy="5975400"/>
          </a:xfrm>
          <a:prstGeom prst="rect">
            <a:avLst/>
          </a:prstGeom>
          <a:solidFill>
            <a:schemeClr val="accent1">
              <a:alpha val="690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7" name="Google Shape;637;g33c1efe81d2_0_558"/>
          <p:cNvSpPr txBox="1"/>
          <p:nvPr/>
        </p:nvSpPr>
        <p:spPr>
          <a:xfrm>
            <a:off x="633404" y="5883500"/>
            <a:ext cx="2925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lt1"/>
                </a:solidFill>
                <a:latin typeface="Plus Jakarta Sans Medium"/>
                <a:ea typeface="Plus Jakarta Sans Medium"/>
                <a:cs typeface="Plus Jakarta Sans Medium"/>
                <a:sym typeface="Plus Jakarta Sans Medium"/>
              </a:rPr>
              <a:t>SmoothOperator</a:t>
            </a:r>
            <a:endParaRPr sz="1400" b="0" i="0" u="none" strike="noStrike" cap="none">
              <a:solidFill>
                <a:srgbClr val="000000"/>
              </a:solidFill>
              <a:latin typeface="Arial"/>
              <a:ea typeface="Arial"/>
              <a:cs typeface="Arial"/>
              <a:sym typeface="Arial"/>
            </a:endParaRPr>
          </a:p>
        </p:txBody>
      </p:sp>
      <p:cxnSp>
        <p:nvCxnSpPr>
          <p:cNvPr id="638" name="Google Shape;638;g33c1efe81d2_0_558"/>
          <p:cNvCxnSpPr/>
          <p:nvPr/>
        </p:nvCxnSpPr>
        <p:spPr>
          <a:xfrm rot="10800000" flipH="1">
            <a:off x="3073150" y="6124125"/>
            <a:ext cx="8101200" cy="22200"/>
          </a:xfrm>
          <a:prstGeom prst="straightConnector1">
            <a:avLst/>
          </a:prstGeom>
          <a:noFill/>
          <a:ln w="12700" cap="flat" cmpd="sng">
            <a:solidFill>
              <a:schemeClr val="lt1"/>
            </a:solidFill>
            <a:prstDash val="solid"/>
            <a:miter lim="800000"/>
            <a:headEnd type="none" w="sm" len="sm"/>
            <a:tailEnd type="none" w="sm" len="sm"/>
          </a:ln>
        </p:spPr>
      </p:cxnSp>
      <p:sp>
        <p:nvSpPr>
          <p:cNvPr id="639" name="Google Shape;639;g33c1efe81d2_0_558"/>
          <p:cNvSpPr txBox="1">
            <a:spLocks noGrp="1"/>
          </p:cNvSpPr>
          <p:nvPr>
            <p:ph type="title"/>
          </p:nvPr>
        </p:nvSpPr>
        <p:spPr>
          <a:xfrm>
            <a:off x="1162813" y="2270286"/>
            <a:ext cx="9866400" cy="2587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5400"/>
              <a:buFont typeface="Plus Jakarta Sans Medium"/>
              <a:buNone/>
            </a:pPr>
            <a:r>
              <a:rPr lang="en-ID" sz="6000"/>
              <a:t>Network </a:t>
            </a:r>
            <a:endParaRPr sz="6000"/>
          </a:p>
          <a:p>
            <a:pPr marL="0" lvl="0" indent="0" algn="ctr" rtl="0">
              <a:lnSpc>
                <a:spcPct val="100000"/>
              </a:lnSpc>
              <a:spcBef>
                <a:spcPts val="0"/>
              </a:spcBef>
              <a:spcAft>
                <a:spcPts val="0"/>
              </a:spcAft>
              <a:buClr>
                <a:schemeClr val="lt1"/>
              </a:buClr>
              <a:buSzPts val="5400"/>
              <a:buFont typeface="Plus Jakarta Sans Medium"/>
              <a:buNone/>
            </a:pPr>
            <a:r>
              <a:rPr lang="en-ID" sz="6000"/>
              <a:t>&amp; </a:t>
            </a:r>
            <a:endParaRPr sz="6000"/>
          </a:p>
          <a:p>
            <a:pPr marL="0" lvl="0" indent="0" algn="ctr" rtl="0">
              <a:lnSpc>
                <a:spcPct val="100000"/>
              </a:lnSpc>
              <a:spcBef>
                <a:spcPts val="0"/>
              </a:spcBef>
              <a:spcAft>
                <a:spcPts val="0"/>
              </a:spcAft>
              <a:buClr>
                <a:schemeClr val="lt1"/>
              </a:buClr>
              <a:buSzPts val="5400"/>
              <a:buFont typeface="Plus Jakarta Sans Medium"/>
              <a:buNone/>
            </a:pPr>
            <a:r>
              <a:rPr lang="en-ID" sz="6000"/>
              <a:t>Teleoperated UI </a:t>
            </a:r>
            <a:endParaRPr sz="6000"/>
          </a:p>
          <a:p>
            <a:pPr marL="0" lvl="0" indent="0" algn="ctr" rtl="0">
              <a:lnSpc>
                <a:spcPct val="100000"/>
              </a:lnSpc>
              <a:spcBef>
                <a:spcPts val="0"/>
              </a:spcBef>
              <a:spcAft>
                <a:spcPts val="0"/>
              </a:spcAft>
              <a:buClr>
                <a:schemeClr val="lt1"/>
              </a:buClr>
              <a:buSzPts val="5400"/>
              <a:buFont typeface="Plus Jakarta Sans Medium"/>
              <a:buNone/>
            </a:pPr>
            <a:endParaRPr sz="4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g33c1efe81d2_0_603"/>
          <p:cNvGrpSpPr/>
          <p:nvPr/>
        </p:nvGrpSpPr>
        <p:grpSpPr>
          <a:xfrm>
            <a:off x="10608223" y="2244736"/>
            <a:ext cx="5391150" cy="5391150"/>
            <a:chOff x="3400425" y="733425"/>
            <a:chExt cx="5391150" cy="5391150"/>
          </a:xfrm>
        </p:grpSpPr>
        <p:sp>
          <p:nvSpPr>
            <p:cNvPr id="645" name="Google Shape;645;g33c1efe81d2_0_60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6" name="Google Shape;646;g33c1efe81d2_0_60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647" name="Google Shape;647;g33c1efe81d2_0_603"/>
          <p:cNvSpPr txBox="1"/>
          <p:nvPr/>
        </p:nvSpPr>
        <p:spPr>
          <a:xfrm>
            <a:off x="827653" y="504825"/>
            <a:ext cx="2711100" cy="38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1900">
                <a:solidFill>
                  <a:schemeClr val="dk1"/>
                </a:solidFill>
                <a:latin typeface="Plus Jakarta Sans Medium"/>
                <a:ea typeface="Plus Jakarta Sans Medium"/>
                <a:cs typeface="Plus Jakarta Sans Medium"/>
                <a:sym typeface="Plus Jakarta Sans Medium"/>
              </a:rPr>
              <a:t>UI System</a:t>
            </a:r>
            <a:r>
              <a:rPr lang="en-ID" sz="1900" b="0" i="0" u="none" strike="noStrike" cap="none">
                <a:solidFill>
                  <a:schemeClr val="accent1"/>
                </a:solidFill>
                <a:latin typeface="Plus Jakarta Sans Medium"/>
                <a:ea typeface="Plus Jakarta Sans Medium"/>
                <a:cs typeface="Plus Jakarta Sans Medium"/>
                <a:sym typeface="Plus Jakarta Sans Medium"/>
              </a:rPr>
              <a:t> Design</a:t>
            </a:r>
            <a:endParaRPr sz="1300" b="0" i="0" u="none" strike="noStrike" cap="none">
              <a:solidFill>
                <a:srgbClr val="000000"/>
              </a:solidFill>
              <a:latin typeface="Arial"/>
              <a:ea typeface="Arial"/>
              <a:cs typeface="Arial"/>
              <a:sym typeface="Arial"/>
            </a:endParaRPr>
          </a:p>
        </p:txBody>
      </p:sp>
      <p:cxnSp>
        <p:nvCxnSpPr>
          <p:cNvPr id="648" name="Google Shape;648;g33c1efe81d2_0_603"/>
          <p:cNvCxnSpPr/>
          <p:nvPr/>
        </p:nvCxnSpPr>
        <p:spPr>
          <a:xfrm>
            <a:off x="2951044" y="704925"/>
            <a:ext cx="6822900" cy="0"/>
          </a:xfrm>
          <a:prstGeom prst="straightConnector1">
            <a:avLst/>
          </a:prstGeom>
          <a:noFill/>
          <a:ln w="12700" cap="flat" cmpd="sng">
            <a:solidFill>
              <a:schemeClr val="dk1"/>
            </a:solidFill>
            <a:prstDash val="solid"/>
            <a:miter lim="800000"/>
            <a:headEnd type="none" w="sm" len="sm"/>
            <a:tailEnd type="none" w="sm" len="sm"/>
          </a:ln>
        </p:spPr>
      </p:cxnSp>
      <p:grpSp>
        <p:nvGrpSpPr>
          <p:cNvPr id="649" name="Google Shape;649;g33c1efe81d2_0_603"/>
          <p:cNvGrpSpPr/>
          <p:nvPr/>
        </p:nvGrpSpPr>
        <p:grpSpPr>
          <a:xfrm>
            <a:off x="-1884808" y="-2171636"/>
            <a:ext cx="4835862" cy="4835862"/>
            <a:chOff x="3400425" y="733425"/>
            <a:chExt cx="5391150" cy="5391150"/>
          </a:xfrm>
        </p:grpSpPr>
        <p:sp>
          <p:nvSpPr>
            <p:cNvPr id="650" name="Google Shape;650;g33c1efe81d2_0_60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1" name="Google Shape;651;g33c1efe81d2_0_60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652" name="Google Shape;652;g33c1efe81d2_0_603"/>
          <p:cNvPicPr preferRelativeResize="0"/>
          <p:nvPr/>
        </p:nvPicPr>
        <p:blipFill>
          <a:blip r:embed="rId3">
            <a:alphaModFix/>
          </a:blip>
          <a:stretch>
            <a:fillRect/>
          </a:stretch>
        </p:blipFill>
        <p:spPr>
          <a:xfrm>
            <a:off x="708313" y="1359375"/>
            <a:ext cx="8746581" cy="48358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g3327c786065_0_78"/>
          <p:cNvSpPr txBox="1"/>
          <p:nvPr/>
        </p:nvSpPr>
        <p:spPr>
          <a:xfrm>
            <a:off x="5990300" y="1709500"/>
            <a:ext cx="5587800" cy="45267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Connects to SmoothOperator Robot through subnet</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Sends forward, backward, left, and right commands</a:t>
            </a:r>
            <a:endParaRPr sz="2100">
              <a:solidFill>
                <a:schemeClr val="dk1"/>
              </a:solidFill>
              <a:latin typeface="Plus Jakarta Sans"/>
              <a:ea typeface="Plus Jakarta Sans"/>
              <a:cs typeface="Plus Jakarta Sans"/>
              <a:sym typeface="Plus Jakarta Sans"/>
            </a:endParaRPr>
          </a:p>
          <a:p>
            <a:pPr marL="457200" lvl="0" indent="-361950" algn="l" rtl="0">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Momentary Switches (non-latching) commands being sent</a:t>
            </a:r>
            <a:endParaRPr sz="2100">
              <a:solidFill>
                <a:schemeClr val="dk1"/>
              </a:solidFill>
              <a:latin typeface="Plus Jakarta Sans"/>
              <a:ea typeface="Plus Jakarta Sans"/>
              <a:cs typeface="Plus Jakarta Sans"/>
              <a:sym typeface="Plus Jakarta Sans"/>
            </a:endParaRPr>
          </a:p>
          <a:p>
            <a:pPr marL="457200" lvl="0" indent="-361950" algn="l" rtl="0">
              <a:lnSpc>
                <a:spcPct val="115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‘Pressable ‘wraps any child component &amp; detects various stages of press interactions</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Leverages API calls through the Node.js server to send and receive commands</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Users can connect with any personal device</a:t>
            </a:r>
            <a:endParaRPr sz="2100" b="0" i="0" u="none" strike="noStrike" cap="none">
              <a:solidFill>
                <a:schemeClr val="dk1"/>
              </a:solidFill>
              <a:latin typeface="Plus Jakarta Sans"/>
              <a:ea typeface="Plus Jakarta Sans"/>
              <a:cs typeface="Plus Jakarta Sans"/>
              <a:sym typeface="Plus Jakarta Sans"/>
            </a:endParaRPr>
          </a:p>
        </p:txBody>
      </p:sp>
      <p:grpSp>
        <p:nvGrpSpPr>
          <p:cNvPr id="658" name="Google Shape;658;g3327c786065_0_78"/>
          <p:cNvGrpSpPr/>
          <p:nvPr/>
        </p:nvGrpSpPr>
        <p:grpSpPr>
          <a:xfrm>
            <a:off x="10885831" y="5529377"/>
            <a:ext cx="2201746" cy="2201746"/>
            <a:chOff x="3400425" y="733425"/>
            <a:chExt cx="5391150" cy="5391150"/>
          </a:xfrm>
        </p:grpSpPr>
        <p:sp>
          <p:nvSpPr>
            <p:cNvPr id="659" name="Google Shape;659;g3327c786065_0_7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0" name="Google Shape;660;g3327c786065_0_7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61" name="Google Shape;661;g3327c786065_0_78"/>
          <p:cNvGrpSpPr/>
          <p:nvPr/>
        </p:nvGrpSpPr>
        <p:grpSpPr>
          <a:xfrm>
            <a:off x="-3427315" y="-1098303"/>
            <a:ext cx="5587927" cy="5587927"/>
            <a:chOff x="3400425" y="733425"/>
            <a:chExt cx="5391150" cy="5391150"/>
          </a:xfrm>
        </p:grpSpPr>
        <p:sp>
          <p:nvSpPr>
            <p:cNvPr id="662" name="Google Shape;662;g3327c786065_0_7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3" name="Google Shape;663;g3327c786065_0_7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664" name="Google Shape;664;g3327c786065_0_78"/>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665" name="Google Shape;665;g3327c786065_0_78"/>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666" name="Google Shape;666;g3327c786065_0_78"/>
          <p:cNvSpPr txBox="1"/>
          <p:nvPr/>
        </p:nvSpPr>
        <p:spPr>
          <a:xfrm>
            <a:off x="446575" y="5274651"/>
            <a:ext cx="3167700" cy="246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ID" sz="1200" i="1">
                <a:latin typeface="Times New Roman"/>
                <a:ea typeface="Times New Roman"/>
                <a:cs typeface="Times New Roman"/>
                <a:sym typeface="Times New Roman"/>
              </a:rPr>
              <a:t>Manual Control UI</a:t>
            </a:r>
            <a:endParaRPr sz="2800" b="0" i="0" u="none" strike="noStrike" cap="none">
              <a:solidFill>
                <a:schemeClr val="dk1"/>
              </a:solidFill>
              <a:latin typeface="Arial"/>
              <a:ea typeface="Arial"/>
              <a:cs typeface="Arial"/>
              <a:sym typeface="Arial"/>
            </a:endParaRPr>
          </a:p>
        </p:txBody>
      </p:sp>
      <p:pic>
        <p:nvPicPr>
          <p:cNvPr id="667" name="Google Shape;667;g3327c786065_0_78"/>
          <p:cNvPicPr preferRelativeResize="0"/>
          <p:nvPr/>
        </p:nvPicPr>
        <p:blipFill rotWithShape="1">
          <a:blip r:embed="rId3">
            <a:alphaModFix/>
          </a:blip>
          <a:srcRect b="12234"/>
          <a:stretch/>
        </p:blipFill>
        <p:spPr>
          <a:xfrm>
            <a:off x="1328500" y="2397087"/>
            <a:ext cx="1403825" cy="2576773"/>
          </a:xfrm>
          <a:prstGeom prst="rect">
            <a:avLst/>
          </a:prstGeom>
          <a:noFill/>
          <a:ln>
            <a:noFill/>
          </a:ln>
        </p:spPr>
      </p:pic>
      <p:pic>
        <p:nvPicPr>
          <p:cNvPr id="668" name="Google Shape;668;g3327c786065_0_78"/>
          <p:cNvPicPr preferRelativeResize="0"/>
          <p:nvPr/>
        </p:nvPicPr>
        <p:blipFill>
          <a:blip r:embed="rId4">
            <a:alphaModFix/>
          </a:blip>
          <a:stretch>
            <a:fillRect/>
          </a:stretch>
        </p:blipFill>
        <p:spPr>
          <a:xfrm>
            <a:off x="1181813" y="2077302"/>
            <a:ext cx="1697225" cy="3171801"/>
          </a:xfrm>
          <a:prstGeom prst="rect">
            <a:avLst/>
          </a:prstGeom>
          <a:noFill/>
          <a:ln>
            <a:noFill/>
          </a:ln>
        </p:spPr>
      </p:pic>
      <p:grpSp>
        <p:nvGrpSpPr>
          <p:cNvPr id="669" name="Google Shape;669;g3327c786065_0_78"/>
          <p:cNvGrpSpPr/>
          <p:nvPr/>
        </p:nvGrpSpPr>
        <p:grpSpPr>
          <a:xfrm>
            <a:off x="2969225" y="2971838"/>
            <a:ext cx="2784175" cy="2002025"/>
            <a:chOff x="2969225" y="2482188"/>
            <a:chExt cx="2784175" cy="2002025"/>
          </a:xfrm>
        </p:grpSpPr>
        <p:pic>
          <p:nvPicPr>
            <p:cNvPr id="670" name="Google Shape;670;g3327c786065_0_78"/>
            <p:cNvPicPr preferRelativeResize="0"/>
            <p:nvPr/>
          </p:nvPicPr>
          <p:blipFill>
            <a:blip r:embed="rId5">
              <a:alphaModFix/>
            </a:blip>
            <a:stretch>
              <a:fillRect/>
            </a:stretch>
          </p:blipFill>
          <p:spPr>
            <a:xfrm>
              <a:off x="2969225" y="2490164"/>
              <a:ext cx="1387882" cy="1986073"/>
            </a:xfrm>
            <a:prstGeom prst="rect">
              <a:avLst/>
            </a:prstGeom>
            <a:noFill/>
            <a:ln>
              <a:noFill/>
            </a:ln>
          </p:spPr>
        </p:pic>
        <p:pic>
          <p:nvPicPr>
            <p:cNvPr id="671" name="Google Shape;671;g3327c786065_0_78"/>
            <p:cNvPicPr preferRelativeResize="0"/>
            <p:nvPr/>
          </p:nvPicPr>
          <p:blipFill>
            <a:blip r:embed="rId6">
              <a:alphaModFix/>
            </a:blip>
            <a:stretch>
              <a:fillRect/>
            </a:stretch>
          </p:blipFill>
          <p:spPr>
            <a:xfrm>
              <a:off x="4357107" y="2482188"/>
              <a:ext cx="1396293" cy="2002025"/>
            </a:xfrm>
            <a:prstGeom prst="rect">
              <a:avLst/>
            </a:prstGeom>
            <a:noFill/>
            <a:ln>
              <a:noFill/>
            </a:ln>
          </p:spPr>
        </p:pic>
      </p:grpSp>
      <p:sp>
        <p:nvSpPr>
          <p:cNvPr id="672" name="Google Shape;672;g3327c786065_0_78"/>
          <p:cNvSpPr txBox="1"/>
          <p:nvPr/>
        </p:nvSpPr>
        <p:spPr>
          <a:xfrm>
            <a:off x="2777463" y="5274651"/>
            <a:ext cx="3167700" cy="246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ID" sz="1200" i="1">
                <a:latin typeface="Times New Roman"/>
                <a:ea typeface="Times New Roman"/>
                <a:cs typeface="Times New Roman"/>
                <a:sym typeface="Times New Roman"/>
              </a:rPr>
              <a:t>Pressable (Core Component) in React Native</a:t>
            </a:r>
            <a:endParaRPr sz="2800" b="0" i="0" u="none" strike="noStrike" cap="none">
              <a:solidFill>
                <a:schemeClr val="dk1"/>
              </a:solidFill>
              <a:latin typeface="Arial"/>
              <a:ea typeface="Arial"/>
              <a:cs typeface="Arial"/>
              <a:sym typeface="Arial"/>
            </a:endParaRPr>
          </a:p>
        </p:txBody>
      </p:sp>
      <p:cxnSp>
        <p:nvCxnSpPr>
          <p:cNvPr id="673" name="Google Shape;673;g3327c786065_0_78"/>
          <p:cNvCxnSpPr/>
          <p:nvPr/>
        </p:nvCxnSpPr>
        <p:spPr>
          <a:xfrm rot="10800000" flipH="1">
            <a:off x="3598325" y="888775"/>
            <a:ext cx="7915500" cy="10800"/>
          </a:xfrm>
          <a:prstGeom prst="straightConnector1">
            <a:avLst/>
          </a:prstGeom>
          <a:noFill/>
          <a:ln w="12700" cap="flat" cmpd="sng">
            <a:solidFill>
              <a:schemeClr val="accent1"/>
            </a:solidFill>
            <a:prstDash val="solid"/>
            <a:miter lim="800000"/>
            <a:headEnd type="none" w="sm" len="sm"/>
            <a:tailEnd type="none" w="sm" len="sm"/>
          </a:ln>
        </p:spPr>
      </p:cxnSp>
      <p:sp>
        <p:nvSpPr>
          <p:cNvPr id="674" name="Google Shape;674;g3327c786065_0_78"/>
          <p:cNvSpPr txBox="1"/>
          <p:nvPr/>
        </p:nvSpPr>
        <p:spPr>
          <a:xfrm>
            <a:off x="1019181" y="690975"/>
            <a:ext cx="3194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User Interface</a:t>
            </a:r>
            <a:endParaRPr sz="2400" b="1" i="0" u="none" strike="noStrike" cap="none">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g33c2a117050_1_1"/>
          <p:cNvGrpSpPr/>
          <p:nvPr/>
        </p:nvGrpSpPr>
        <p:grpSpPr>
          <a:xfrm>
            <a:off x="10608223" y="2244736"/>
            <a:ext cx="5391150" cy="5391150"/>
            <a:chOff x="3400425" y="733425"/>
            <a:chExt cx="5391150" cy="5391150"/>
          </a:xfrm>
        </p:grpSpPr>
        <p:sp>
          <p:nvSpPr>
            <p:cNvPr id="680" name="Google Shape;680;g33c2a117050_1_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1" name="Google Shape;681;g33c2a117050_1_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682" name="Google Shape;682;g33c2a117050_1_1"/>
          <p:cNvSpPr txBox="1"/>
          <p:nvPr/>
        </p:nvSpPr>
        <p:spPr>
          <a:xfrm>
            <a:off x="827653" y="504825"/>
            <a:ext cx="2711100" cy="38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1900">
                <a:solidFill>
                  <a:schemeClr val="dk1"/>
                </a:solidFill>
                <a:latin typeface="Plus Jakarta Sans Medium"/>
                <a:ea typeface="Plus Jakarta Sans Medium"/>
                <a:cs typeface="Plus Jakarta Sans Medium"/>
                <a:sym typeface="Plus Jakarta Sans Medium"/>
              </a:rPr>
              <a:t>UI System</a:t>
            </a:r>
            <a:r>
              <a:rPr lang="en-ID" sz="1900" b="0" i="0" u="none" strike="noStrike" cap="none">
                <a:solidFill>
                  <a:schemeClr val="accent1"/>
                </a:solidFill>
                <a:latin typeface="Plus Jakarta Sans Medium"/>
                <a:ea typeface="Plus Jakarta Sans Medium"/>
                <a:cs typeface="Plus Jakarta Sans Medium"/>
                <a:sym typeface="Plus Jakarta Sans Medium"/>
              </a:rPr>
              <a:t> Design</a:t>
            </a:r>
            <a:endParaRPr sz="1300" b="0" i="0" u="none" strike="noStrike" cap="none">
              <a:solidFill>
                <a:srgbClr val="000000"/>
              </a:solidFill>
              <a:latin typeface="Arial"/>
              <a:ea typeface="Arial"/>
              <a:cs typeface="Arial"/>
              <a:sym typeface="Arial"/>
            </a:endParaRPr>
          </a:p>
        </p:txBody>
      </p:sp>
      <p:cxnSp>
        <p:nvCxnSpPr>
          <p:cNvPr id="683" name="Google Shape;683;g33c2a117050_1_1"/>
          <p:cNvCxnSpPr/>
          <p:nvPr/>
        </p:nvCxnSpPr>
        <p:spPr>
          <a:xfrm>
            <a:off x="2951044" y="704925"/>
            <a:ext cx="6822900" cy="0"/>
          </a:xfrm>
          <a:prstGeom prst="straightConnector1">
            <a:avLst/>
          </a:prstGeom>
          <a:noFill/>
          <a:ln w="12700" cap="flat" cmpd="sng">
            <a:solidFill>
              <a:schemeClr val="dk1"/>
            </a:solidFill>
            <a:prstDash val="solid"/>
            <a:miter lim="800000"/>
            <a:headEnd type="none" w="sm" len="sm"/>
            <a:tailEnd type="none" w="sm" len="sm"/>
          </a:ln>
        </p:spPr>
      </p:cxnSp>
      <p:grpSp>
        <p:nvGrpSpPr>
          <p:cNvPr id="684" name="Google Shape;684;g33c2a117050_1_1"/>
          <p:cNvGrpSpPr/>
          <p:nvPr/>
        </p:nvGrpSpPr>
        <p:grpSpPr>
          <a:xfrm>
            <a:off x="-1884808" y="-2171636"/>
            <a:ext cx="4835862" cy="4835862"/>
            <a:chOff x="3400425" y="733425"/>
            <a:chExt cx="5391150" cy="5391150"/>
          </a:xfrm>
        </p:grpSpPr>
        <p:sp>
          <p:nvSpPr>
            <p:cNvPr id="685" name="Google Shape;685;g33c2a117050_1_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6" name="Google Shape;686;g33c2a117050_1_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687" name="Google Shape;687;g33c2a117050_1_1"/>
          <p:cNvPicPr preferRelativeResize="0"/>
          <p:nvPr/>
        </p:nvPicPr>
        <p:blipFill>
          <a:blip r:embed="rId3">
            <a:alphaModFix/>
          </a:blip>
          <a:stretch>
            <a:fillRect/>
          </a:stretch>
        </p:blipFill>
        <p:spPr>
          <a:xfrm>
            <a:off x="827650" y="1336931"/>
            <a:ext cx="8746577" cy="488073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pSp>
        <p:nvGrpSpPr>
          <p:cNvPr id="692" name="Google Shape;692;g33c1efe81d2_0_684"/>
          <p:cNvGrpSpPr/>
          <p:nvPr/>
        </p:nvGrpSpPr>
        <p:grpSpPr>
          <a:xfrm>
            <a:off x="10608223" y="2244736"/>
            <a:ext cx="5391150" cy="5391150"/>
            <a:chOff x="3400425" y="733425"/>
            <a:chExt cx="5391150" cy="5391150"/>
          </a:xfrm>
        </p:grpSpPr>
        <p:sp>
          <p:nvSpPr>
            <p:cNvPr id="693" name="Google Shape;693;g33c1efe81d2_0_68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4" name="Google Shape;694;g33c1efe81d2_0_68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695" name="Google Shape;695;g33c1efe81d2_0_684"/>
          <p:cNvSpPr txBox="1"/>
          <p:nvPr/>
        </p:nvSpPr>
        <p:spPr>
          <a:xfrm>
            <a:off x="827653" y="504825"/>
            <a:ext cx="2711100" cy="38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1900">
                <a:solidFill>
                  <a:schemeClr val="dk1"/>
                </a:solidFill>
                <a:latin typeface="Plus Jakarta Sans Medium"/>
                <a:ea typeface="Plus Jakarta Sans Medium"/>
                <a:cs typeface="Plus Jakarta Sans Medium"/>
                <a:sym typeface="Plus Jakarta Sans Medium"/>
              </a:rPr>
              <a:t>UI System</a:t>
            </a:r>
            <a:r>
              <a:rPr lang="en-ID" sz="1900" b="0" i="0" u="none" strike="noStrike" cap="none">
                <a:solidFill>
                  <a:schemeClr val="accent1"/>
                </a:solidFill>
                <a:latin typeface="Plus Jakarta Sans Medium"/>
                <a:ea typeface="Plus Jakarta Sans Medium"/>
                <a:cs typeface="Plus Jakarta Sans Medium"/>
                <a:sym typeface="Plus Jakarta Sans Medium"/>
              </a:rPr>
              <a:t> Design</a:t>
            </a:r>
            <a:endParaRPr sz="1300" b="0" i="0" u="none" strike="noStrike" cap="none">
              <a:solidFill>
                <a:srgbClr val="000000"/>
              </a:solidFill>
              <a:latin typeface="Arial"/>
              <a:ea typeface="Arial"/>
              <a:cs typeface="Arial"/>
              <a:sym typeface="Arial"/>
            </a:endParaRPr>
          </a:p>
        </p:txBody>
      </p:sp>
      <p:cxnSp>
        <p:nvCxnSpPr>
          <p:cNvPr id="696" name="Google Shape;696;g33c1efe81d2_0_684"/>
          <p:cNvCxnSpPr/>
          <p:nvPr/>
        </p:nvCxnSpPr>
        <p:spPr>
          <a:xfrm>
            <a:off x="2951044" y="704925"/>
            <a:ext cx="6822900" cy="0"/>
          </a:xfrm>
          <a:prstGeom prst="straightConnector1">
            <a:avLst/>
          </a:prstGeom>
          <a:noFill/>
          <a:ln w="12700" cap="flat" cmpd="sng">
            <a:solidFill>
              <a:schemeClr val="dk1"/>
            </a:solidFill>
            <a:prstDash val="solid"/>
            <a:miter lim="800000"/>
            <a:headEnd type="none" w="sm" len="sm"/>
            <a:tailEnd type="none" w="sm" len="sm"/>
          </a:ln>
        </p:spPr>
      </p:cxnSp>
      <p:grpSp>
        <p:nvGrpSpPr>
          <p:cNvPr id="697" name="Google Shape;697;g33c1efe81d2_0_684"/>
          <p:cNvGrpSpPr/>
          <p:nvPr/>
        </p:nvGrpSpPr>
        <p:grpSpPr>
          <a:xfrm>
            <a:off x="-1884808" y="-2171636"/>
            <a:ext cx="4835862" cy="4835862"/>
            <a:chOff x="3400425" y="733425"/>
            <a:chExt cx="5391150" cy="5391150"/>
          </a:xfrm>
        </p:grpSpPr>
        <p:sp>
          <p:nvSpPr>
            <p:cNvPr id="698" name="Google Shape;698;g33c1efe81d2_0_68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9" name="Google Shape;699;g33c1efe81d2_0_68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700" name="Google Shape;700;g33c1efe81d2_0_684"/>
          <p:cNvPicPr preferRelativeResize="0"/>
          <p:nvPr/>
        </p:nvPicPr>
        <p:blipFill>
          <a:blip r:embed="rId3">
            <a:alphaModFix/>
          </a:blip>
          <a:stretch>
            <a:fillRect/>
          </a:stretch>
        </p:blipFill>
        <p:spPr>
          <a:xfrm>
            <a:off x="827650" y="1336931"/>
            <a:ext cx="8746577" cy="4880732"/>
          </a:xfrm>
          <a:prstGeom prst="rect">
            <a:avLst/>
          </a:prstGeom>
          <a:noFill/>
          <a:ln>
            <a:noFill/>
          </a:ln>
        </p:spPr>
      </p:pic>
      <p:sp>
        <p:nvSpPr>
          <p:cNvPr id="701" name="Google Shape;701;g33c1efe81d2_0_684"/>
          <p:cNvSpPr/>
          <p:nvPr/>
        </p:nvSpPr>
        <p:spPr>
          <a:xfrm>
            <a:off x="2414800" y="3206300"/>
            <a:ext cx="5709900" cy="317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2" name="Google Shape;702;g33c1efe81d2_0_684"/>
          <p:cNvSpPr txBox="1"/>
          <p:nvPr/>
        </p:nvSpPr>
        <p:spPr>
          <a:xfrm>
            <a:off x="2616125" y="2871025"/>
            <a:ext cx="14463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500" b="1">
                <a:solidFill>
                  <a:srgbClr val="FF0000"/>
                </a:solidFill>
              </a:rPr>
              <a:t>Non-Latching</a:t>
            </a:r>
            <a:endParaRPr sz="1500" b="1">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grpSp>
        <p:nvGrpSpPr>
          <p:cNvPr id="707" name="Google Shape;707;g33c2a117050_1_33"/>
          <p:cNvGrpSpPr/>
          <p:nvPr/>
        </p:nvGrpSpPr>
        <p:grpSpPr>
          <a:xfrm>
            <a:off x="10608223" y="2244736"/>
            <a:ext cx="5391150" cy="5391150"/>
            <a:chOff x="3400425" y="733425"/>
            <a:chExt cx="5391150" cy="5391150"/>
          </a:xfrm>
        </p:grpSpPr>
        <p:sp>
          <p:nvSpPr>
            <p:cNvPr id="708" name="Google Shape;708;g33c2a117050_1_3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9" name="Google Shape;709;g33c2a117050_1_3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10" name="Google Shape;710;g33c2a117050_1_33"/>
          <p:cNvSpPr txBox="1"/>
          <p:nvPr/>
        </p:nvSpPr>
        <p:spPr>
          <a:xfrm>
            <a:off x="827653" y="504825"/>
            <a:ext cx="2711100" cy="38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1900">
                <a:solidFill>
                  <a:schemeClr val="dk1"/>
                </a:solidFill>
                <a:latin typeface="Plus Jakarta Sans Medium"/>
                <a:ea typeface="Plus Jakarta Sans Medium"/>
                <a:cs typeface="Plus Jakarta Sans Medium"/>
                <a:sym typeface="Plus Jakarta Sans Medium"/>
              </a:rPr>
              <a:t>UI System</a:t>
            </a:r>
            <a:r>
              <a:rPr lang="en-ID" sz="1900" b="0" i="0" u="none" strike="noStrike" cap="none">
                <a:solidFill>
                  <a:schemeClr val="accent1"/>
                </a:solidFill>
                <a:latin typeface="Plus Jakarta Sans Medium"/>
                <a:ea typeface="Plus Jakarta Sans Medium"/>
                <a:cs typeface="Plus Jakarta Sans Medium"/>
                <a:sym typeface="Plus Jakarta Sans Medium"/>
              </a:rPr>
              <a:t> Design</a:t>
            </a:r>
            <a:endParaRPr sz="1300" b="0" i="0" u="none" strike="noStrike" cap="none">
              <a:solidFill>
                <a:srgbClr val="000000"/>
              </a:solidFill>
              <a:latin typeface="Arial"/>
              <a:ea typeface="Arial"/>
              <a:cs typeface="Arial"/>
              <a:sym typeface="Arial"/>
            </a:endParaRPr>
          </a:p>
        </p:txBody>
      </p:sp>
      <p:cxnSp>
        <p:nvCxnSpPr>
          <p:cNvPr id="711" name="Google Shape;711;g33c2a117050_1_33"/>
          <p:cNvCxnSpPr/>
          <p:nvPr/>
        </p:nvCxnSpPr>
        <p:spPr>
          <a:xfrm>
            <a:off x="2951044" y="704925"/>
            <a:ext cx="6822900" cy="0"/>
          </a:xfrm>
          <a:prstGeom prst="straightConnector1">
            <a:avLst/>
          </a:prstGeom>
          <a:noFill/>
          <a:ln w="12700" cap="flat" cmpd="sng">
            <a:solidFill>
              <a:schemeClr val="dk1"/>
            </a:solidFill>
            <a:prstDash val="solid"/>
            <a:miter lim="800000"/>
            <a:headEnd type="none" w="sm" len="sm"/>
            <a:tailEnd type="none" w="sm" len="sm"/>
          </a:ln>
        </p:spPr>
      </p:cxnSp>
      <p:grpSp>
        <p:nvGrpSpPr>
          <p:cNvPr id="712" name="Google Shape;712;g33c2a117050_1_33"/>
          <p:cNvGrpSpPr/>
          <p:nvPr/>
        </p:nvGrpSpPr>
        <p:grpSpPr>
          <a:xfrm>
            <a:off x="-1884808" y="-2171636"/>
            <a:ext cx="4835862" cy="4835862"/>
            <a:chOff x="3400425" y="733425"/>
            <a:chExt cx="5391150" cy="5391150"/>
          </a:xfrm>
        </p:grpSpPr>
        <p:sp>
          <p:nvSpPr>
            <p:cNvPr id="713" name="Google Shape;713;g33c2a117050_1_3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4" name="Google Shape;714;g33c2a117050_1_3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715" name="Google Shape;715;g33c2a117050_1_33"/>
          <p:cNvPicPr preferRelativeResize="0"/>
          <p:nvPr/>
        </p:nvPicPr>
        <p:blipFill>
          <a:blip r:embed="rId3">
            <a:alphaModFix/>
          </a:blip>
          <a:stretch>
            <a:fillRect/>
          </a:stretch>
        </p:blipFill>
        <p:spPr>
          <a:xfrm>
            <a:off x="827650" y="1479800"/>
            <a:ext cx="8746574" cy="463174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720" name="Google Shape;720;g3327c786065_0_59"/>
          <p:cNvGrpSpPr/>
          <p:nvPr/>
        </p:nvGrpSpPr>
        <p:grpSpPr>
          <a:xfrm>
            <a:off x="9435431" y="4377627"/>
            <a:ext cx="2201746" cy="2201746"/>
            <a:chOff x="3400425" y="733425"/>
            <a:chExt cx="5391150" cy="5391150"/>
          </a:xfrm>
        </p:grpSpPr>
        <p:sp>
          <p:nvSpPr>
            <p:cNvPr id="721" name="Google Shape;721;g3327c786065_0_5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22" name="Google Shape;722;g3327c786065_0_5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723" name="Google Shape;723;g3327c786065_0_59"/>
          <p:cNvGrpSpPr/>
          <p:nvPr/>
        </p:nvGrpSpPr>
        <p:grpSpPr>
          <a:xfrm>
            <a:off x="-3427315" y="-1098303"/>
            <a:ext cx="5587927" cy="5587927"/>
            <a:chOff x="3400425" y="733425"/>
            <a:chExt cx="5391150" cy="5391150"/>
          </a:xfrm>
        </p:grpSpPr>
        <p:sp>
          <p:nvSpPr>
            <p:cNvPr id="724" name="Google Shape;724;g3327c786065_0_5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25" name="Google Shape;725;g3327c786065_0_5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726" name="Google Shape;726;g3327c786065_0_59"/>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727" name="Google Shape;727;g3327c786065_0_59"/>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Next Steps</a:t>
            </a:r>
            <a:endParaRPr>
              <a:solidFill>
                <a:schemeClr val="accent1"/>
              </a:solidFill>
            </a:endParaRPr>
          </a:p>
        </p:txBody>
      </p:sp>
      <p:sp>
        <p:nvSpPr>
          <p:cNvPr id="728" name="Google Shape;728;g3327c786065_0_59"/>
          <p:cNvSpPr txBox="1">
            <a:spLocks noGrp="1"/>
          </p:cNvSpPr>
          <p:nvPr>
            <p:ph type="body" idx="14"/>
          </p:nvPr>
        </p:nvSpPr>
        <p:spPr>
          <a:xfrm>
            <a:off x="1019175" y="995791"/>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chemeClr val="accent3"/>
              </a:buClr>
              <a:buSzPts val="1600"/>
              <a:buNone/>
            </a:pPr>
            <a:r>
              <a:rPr lang="en-ID" dirty="0">
                <a:latin typeface="Plus Jakarta Sans"/>
                <a:ea typeface="Plus Jakarta Sans"/>
                <a:cs typeface="Plus Jakarta Sans"/>
                <a:sym typeface="Plus Jakarta Sans"/>
              </a:rPr>
              <a:t>User Interface</a:t>
            </a:r>
            <a:endParaRPr dirty="0"/>
          </a:p>
        </p:txBody>
      </p:sp>
      <p:sp>
        <p:nvSpPr>
          <p:cNvPr id="729" name="Google Shape;729;g3327c786065_0_59"/>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730" name="Google Shape;730;g3327c786065_0_59"/>
          <p:cNvSpPr txBox="1"/>
          <p:nvPr/>
        </p:nvSpPr>
        <p:spPr>
          <a:xfrm>
            <a:off x="1026275" y="1938400"/>
            <a:ext cx="10496700" cy="456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2400">
              <a:solidFill>
                <a:schemeClr val="dk1"/>
              </a:solidFill>
              <a:latin typeface="Plus Jakarta Sans"/>
              <a:ea typeface="Plus Jakarta Sans"/>
              <a:cs typeface="Plus Jakarta Sans"/>
              <a:sym typeface="Plus Jakarta Sans"/>
            </a:endParaRPr>
          </a:p>
          <a:p>
            <a:pPr marL="457200" marR="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Implement login and device pairing features to improve security</a:t>
            </a:r>
            <a:endParaRPr sz="2400">
              <a:solidFill>
                <a:schemeClr val="dk1"/>
              </a:solidFill>
              <a:latin typeface="Plus Jakarta Sans"/>
              <a:ea typeface="Plus Jakarta Sans"/>
              <a:cs typeface="Plus Jakarta Sans"/>
              <a:sym typeface="Plus Jakarta Sans"/>
            </a:endParaRPr>
          </a:p>
          <a:p>
            <a:pPr marL="457200" marR="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Improve accessibility of app aesthetics</a:t>
            </a:r>
            <a:endParaRPr sz="2400">
              <a:solidFill>
                <a:schemeClr val="dk1"/>
              </a:solidFill>
              <a:latin typeface="Plus Jakarta Sans"/>
              <a:ea typeface="Plus Jakarta Sans"/>
              <a:cs typeface="Plus Jakarta Sans"/>
              <a:sym typeface="Plus Jakarta Sans"/>
            </a:endParaRPr>
          </a:p>
          <a:p>
            <a:pPr marL="914400" marR="0" lvl="1"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Color scheme to accommodate color-blindness</a:t>
            </a:r>
            <a:endParaRPr sz="2400">
              <a:solidFill>
                <a:schemeClr val="dk1"/>
              </a:solidFill>
              <a:latin typeface="Plus Jakarta Sans"/>
              <a:ea typeface="Plus Jakarta Sans"/>
              <a:cs typeface="Plus Jakarta Sans"/>
              <a:sym typeface="Plus Jakarta Sans"/>
            </a:endParaRPr>
          </a:p>
          <a:p>
            <a:pPr marL="914400" marR="0" lvl="1"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Size of buttons for easier selection </a:t>
            </a:r>
            <a:endParaRPr sz="2400">
              <a:solidFill>
                <a:schemeClr val="dk1"/>
              </a:solidFill>
              <a:latin typeface="Plus Jakarta Sans"/>
              <a:ea typeface="Plus Jakarta Sans"/>
              <a:cs typeface="Plus Jakarta Sans"/>
              <a:sym typeface="Plus Jakarta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Plus Jakarta Sans"/>
              <a:ea typeface="Plus Jakarta Sans"/>
              <a:cs typeface="Plus Jakarta Sans"/>
              <a:sym typeface="Plus Jakarta Sans"/>
            </a:endParaRPr>
          </a:p>
        </p:txBody>
      </p:sp>
      <p:cxnSp>
        <p:nvCxnSpPr>
          <p:cNvPr id="731" name="Google Shape;731;g3327c786065_0_59"/>
          <p:cNvCxnSpPr/>
          <p:nvPr/>
        </p:nvCxnSpPr>
        <p:spPr>
          <a:xfrm rot="10800000" flipH="1">
            <a:off x="2727625" y="1313000"/>
            <a:ext cx="1406100" cy="300"/>
          </a:xfrm>
          <a:prstGeom prst="straightConnector1">
            <a:avLst/>
          </a:prstGeom>
          <a:noFill/>
          <a:ln w="12700" cap="flat" cmpd="sng">
            <a:solidFill>
              <a:schemeClr val="accent1"/>
            </a:solidFill>
            <a:prstDash val="solid"/>
            <a:miter lim="800000"/>
            <a:headEnd type="none" w="sm" len="sm"/>
            <a:tailEnd type="none" w="sm" len="sm"/>
          </a:ln>
        </p:spPr>
      </p:cxnSp>
      <p:pic>
        <p:nvPicPr>
          <p:cNvPr id="732" name="Google Shape;732;g3327c786065_0_59"/>
          <p:cNvPicPr preferRelativeResize="0"/>
          <p:nvPr/>
        </p:nvPicPr>
        <p:blipFill>
          <a:blip r:embed="rId3">
            <a:alphaModFix/>
          </a:blip>
          <a:stretch>
            <a:fillRect/>
          </a:stretch>
        </p:blipFill>
        <p:spPr>
          <a:xfrm>
            <a:off x="2160600" y="4489624"/>
            <a:ext cx="6534400" cy="16437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g33c1efe81d2_0_547"/>
          <p:cNvPicPr preferRelativeResize="0">
            <a:picLocks noGrp="1"/>
          </p:cNvPicPr>
          <p:nvPr>
            <p:ph type="pic" idx="2"/>
          </p:nvPr>
        </p:nvPicPr>
        <p:blipFill rotWithShape="1">
          <a:blip r:embed="rId3">
            <a:alphaModFix/>
          </a:blip>
          <a:srcRect t="3305" b="3314"/>
          <a:stretch/>
        </p:blipFill>
        <p:spPr>
          <a:xfrm>
            <a:off x="407989" y="441326"/>
            <a:ext cx="11376024" cy="5975351"/>
          </a:xfrm>
          <a:prstGeom prst="rect">
            <a:avLst/>
          </a:prstGeom>
          <a:gradFill>
            <a:gsLst>
              <a:gs pos="0">
                <a:srgbClr val="D8D8D8"/>
              </a:gs>
              <a:gs pos="100000">
                <a:srgbClr val="A5A5A5"/>
              </a:gs>
            </a:gsLst>
            <a:lin ang="2700006" scaled="0"/>
          </a:gradFill>
          <a:ln>
            <a:noFill/>
          </a:ln>
        </p:spPr>
      </p:pic>
      <p:grpSp>
        <p:nvGrpSpPr>
          <p:cNvPr id="738" name="Google Shape;738;g33c1efe81d2_0_547"/>
          <p:cNvGrpSpPr/>
          <p:nvPr/>
        </p:nvGrpSpPr>
        <p:grpSpPr>
          <a:xfrm>
            <a:off x="-841604" y="-1014555"/>
            <a:ext cx="5757748" cy="5757748"/>
            <a:chOff x="3400425" y="733425"/>
            <a:chExt cx="5391150" cy="5391150"/>
          </a:xfrm>
        </p:grpSpPr>
        <p:sp>
          <p:nvSpPr>
            <p:cNvPr id="739" name="Google Shape;739;g33c1efe81d2_0_54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0" name="Google Shape;740;g33c1efe81d2_0_54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41" name="Google Shape;741;g33c1efe81d2_0_547"/>
          <p:cNvSpPr/>
          <p:nvPr/>
        </p:nvSpPr>
        <p:spPr>
          <a:xfrm>
            <a:off x="407988" y="441325"/>
            <a:ext cx="11376000" cy="5975400"/>
          </a:xfrm>
          <a:prstGeom prst="rect">
            <a:avLst/>
          </a:prstGeom>
          <a:solidFill>
            <a:schemeClr val="accent1">
              <a:alpha val="690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2" name="Google Shape;742;g33c1efe81d2_0_547"/>
          <p:cNvSpPr txBox="1"/>
          <p:nvPr/>
        </p:nvSpPr>
        <p:spPr>
          <a:xfrm>
            <a:off x="633404" y="5883500"/>
            <a:ext cx="2925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lt1"/>
                </a:solidFill>
                <a:latin typeface="Plus Jakarta Sans Medium"/>
                <a:ea typeface="Plus Jakarta Sans Medium"/>
                <a:cs typeface="Plus Jakarta Sans Medium"/>
                <a:sym typeface="Plus Jakarta Sans Medium"/>
              </a:rPr>
              <a:t>SmoothOperator</a:t>
            </a:r>
            <a:endParaRPr sz="1400" b="0" i="0" u="none" strike="noStrike" cap="none">
              <a:solidFill>
                <a:srgbClr val="000000"/>
              </a:solidFill>
              <a:latin typeface="Arial"/>
              <a:ea typeface="Arial"/>
              <a:cs typeface="Arial"/>
              <a:sym typeface="Arial"/>
            </a:endParaRPr>
          </a:p>
        </p:txBody>
      </p:sp>
      <p:cxnSp>
        <p:nvCxnSpPr>
          <p:cNvPr id="743" name="Google Shape;743;g33c1efe81d2_0_547"/>
          <p:cNvCxnSpPr/>
          <p:nvPr/>
        </p:nvCxnSpPr>
        <p:spPr>
          <a:xfrm rot="10800000" flipH="1">
            <a:off x="3073150" y="6124125"/>
            <a:ext cx="8101200" cy="22200"/>
          </a:xfrm>
          <a:prstGeom prst="straightConnector1">
            <a:avLst/>
          </a:prstGeom>
          <a:noFill/>
          <a:ln w="12700" cap="flat" cmpd="sng">
            <a:solidFill>
              <a:schemeClr val="lt1"/>
            </a:solidFill>
            <a:prstDash val="solid"/>
            <a:miter lim="800000"/>
            <a:headEnd type="none" w="sm" len="sm"/>
            <a:tailEnd type="none" w="sm" len="sm"/>
          </a:ln>
        </p:spPr>
      </p:cxnSp>
      <p:sp>
        <p:nvSpPr>
          <p:cNvPr id="744" name="Google Shape;744;g33c1efe81d2_0_547"/>
          <p:cNvSpPr txBox="1">
            <a:spLocks noGrp="1"/>
          </p:cNvSpPr>
          <p:nvPr>
            <p:ph type="title"/>
          </p:nvPr>
        </p:nvSpPr>
        <p:spPr>
          <a:xfrm>
            <a:off x="1162813" y="2270286"/>
            <a:ext cx="9866400" cy="2587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5400"/>
              <a:buFont typeface="Plus Jakarta Sans Medium"/>
              <a:buNone/>
            </a:pPr>
            <a:r>
              <a:rPr lang="en-ID" sz="6000"/>
              <a:t>Mapping &amp; Navigation</a:t>
            </a:r>
            <a:endParaRPr sz="6000"/>
          </a:p>
          <a:p>
            <a:pPr marL="0" lvl="0" indent="0" algn="ctr" rtl="0">
              <a:lnSpc>
                <a:spcPct val="100000"/>
              </a:lnSpc>
              <a:spcBef>
                <a:spcPts val="0"/>
              </a:spcBef>
              <a:spcAft>
                <a:spcPts val="0"/>
              </a:spcAft>
              <a:buClr>
                <a:schemeClr val="lt1"/>
              </a:buClr>
              <a:buSzPts val="5400"/>
              <a:buFont typeface="Plus Jakarta Sans Medium"/>
              <a:buNone/>
            </a:pPr>
            <a:endParaRPr sz="4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49" name="Google Shape;749;g33bca159cf0_0_59"/>
          <p:cNvGrpSpPr/>
          <p:nvPr/>
        </p:nvGrpSpPr>
        <p:grpSpPr>
          <a:xfrm>
            <a:off x="10608223" y="2244736"/>
            <a:ext cx="5391150" cy="5391150"/>
            <a:chOff x="3400425" y="733425"/>
            <a:chExt cx="5391150" cy="5391150"/>
          </a:xfrm>
        </p:grpSpPr>
        <p:sp>
          <p:nvSpPr>
            <p:cNvPr id="750" name="Google Shape;750;g33bca159cf0_0_5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1" name="Google Shape;751;g33bca159cf0_0_5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52" name="Google Shape;752;g33bca159cf0_0_59"/>
          <p:cNvSpPr txBox="1"/>
          <p:nvPr/>
        </p:nvSpPr>
        <p:spPr>
          <a:xfrm>
            <a:off x="827648" y="504825"/>
            <a:ext cx="4197600" cy="38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1900">
                <a:solidFill>
                  <a:schemeClr val="dk1"/>
                </a:solidFill>
                <a:latin typeface="Plus Jakarta Sans Medium"/>
                <a:ea typeface="Plus Jakarta Sans Medium"/>
                <a:cs typeface="Plus Jakarta Sans Medium"/>
                <a:sym typeface="Plus Jakarta Sans Medium"/>
              </a:rPr>
              <a:t>Mapping and Navigation</a:t>
            </a:r>
            <a:r>
              <a:rPr lang="en-ID" sz="1900" b="0" i="0" u="none" strike="noStrike" cap="none">
                <a:solidFill>
                  <a:schemeClr val="accent1"/>
                </a:solidFill>
                <a:latin typeface="Plus Jakarta Sans Medium"/>
                <a:ea typeface="Plus Jakarta Sans Medium"/>
                <a:cs typeface="Plus Jakarta Sans Medium"/>
                <a:sym typeface="Plus Jakarta Sans Medium"/>
              </a:rPr>
              <a:t> Design</a:t>
            </a:r>
            <a:endParaRPr sz="1300" b="0" i="0" u="none" strike="noStrike" cap="none">
              <a:solidFill>
                <a:srgbClr val="000000"/>
              </a:solidFill>
              <a:latin typeface="Arial"/>
              <a:ea typeface="Arial"/>
              <a:cs typeface="Arial"/>
              <a:sym typeface="Arial"/>
            </a:endParaRPr>
          </a:p>
        </p:txBody>
      </p:sp>
      <p:cxnSp>
        <p:nvCxnSpPr>
          <p:cNvPr id="753" name="Google Shape;753;g33bca159cf0_0_59"/>
          <p:cNvCxnSpPr/>
          <p:nvPr/>
        </p:nvCxnSpPr>
        <p:spPr>
          <a:xfrm rot="10800000" flipH="1">
            <a:off x="4765375" y="704925"/>
            <a:ext cx="5008500" cy="28200"/>
          </a:xfrm>
          <a:prstGeom prst="straightConnector1">
            <a:avLst/>
          </a:prstGeom>
          <a:noFill/>
          <a:ln w="12700" cap="flat" cmpd="sng">
            <a:solidFill>
              <a:schemeClr val="dk1"/>
            </a:solidFill>
            <a:prstDash val="solid"/>
            <a:miter lim="800000"/>
            <a:headEnd type="none" w="sm" len="sm"/>
            <a:tailEnd type="none" w="sm" len="sm"/>
          </a:ln>
        </p:spPr>
      </p:cxnSp>
      <p:grpSp>
        <p:nvGrpSpPr>
          <p:cNvPr id="754" name="Google Shape;754;g33bca159cf0_0_59"/>
          <p:cNvGrpSpPr/>
          <p:nvPr/>
        </p:nvGrpSpPr>
        <p:grpSpPr>
          <a:xfrm>
            <a:off x="-1884808" y="-2171636"/>
            <a:ext cx="4835862" cy="4835862"/>
            <a:chOff x="3400425" y="733425"/>
            <a:chExt cx="5391150" cy="5391150"/>
          </a:xfrm>
        </p:grpSpPr>
        <p:sp>
          <p:nvSpPr>
            <p:cNvPr id="755" name="Google Shape;755;g33bca159cf0_0_5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6" name="Google Shape;756;g33bca159cf0_0_5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757" name="Google Shape;757;g33bca159cf0_0_59"/>
          <p:cNvPicPr preferRelativeResize="0"/>
          <p:nvPr/>
        </p:nvPicPr>
        <p:blipFill>
          <a:blip r:embed="rId3">
            <a:alphaModFix/>
          </a:blip>
          <a:stretch>
            <a:fillRect/>
          </a:stretch>
        </p:blipFill>
        <p:spPr>
          <a:xfrm>
            <a:off x="321350" y="1510000"/>
            <a:ext cx="11076876" cy="453015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9"/>
          <p:cNvPicPr preferRelativeResize="0">
            <a:picLocks noGrp="1"/>
          </p:cNvPicPr>
          <p:nvPr>
            <p:ph type="pic" idx="2"/>
          </p:nvPr>
        </p:nvPicPr>
        <p:blipFill rotWithShape="1">
          <a:blip r:embed="rId3">
            <a:alphaModFix/>
          </a:blip>
          <a:srcRect t="22592" b="22591"/>
          <a:stretch/>
        </p:blipFill>
        <p:spPr>
          <a:xfrm>
            <a:off x="0" y="0"/>
            <a:ext cx="12192000" cy="3759198"/>
          </a:xfrm>
          <a:prstGeom prst="rect">
            <a:avLst/>
          </a:prstGeom>
          <a:gradFill>
            <a:gsLst>
              <a:gs pos="0">
                <a:srgbClr val="D8D8D8"/>
              </a:gs>
              <a:gs pos="100000">
                <a:srgbClr val="A5A5A5"/>
              </a:gs>
            </a:gsLst>
            <a:lin ang="2700000" scaled="0"/>
          </a:gradFill>
          <a:ln>
            <a:noFill/>
          </a:ln>
        </p:spPr>
      </p:pic>
      <p:grpSp>
        <p:nvGrpSpPr>
          <p:cNvPr id="316" name="Google Shape;316;p19"/>
          <p:cNvGrpSpPr/>
          <p:nvPr/>
        </p:nvGrpSpPr>
        <p:grpSpPr>
          <a:xfrm>
            <a:off x="10672423" y="5964143"/>
            <a:ext cx="2223179" cy="2223179"/>
            <a:chOff x="3400425" y="733425"/>
            <a:chExt cx="5391150" cy="5391150"/>
          </a:xfrm>
        </p:grpSpPr>
        <p:sp>
          <p:nvSpPr>
            <p:cNvPr id="317" name="Google Shape;317;p1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1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19" name="Google Shape;319;p19"/>
          <p:cNvGrpSpPr/>
          <p:nvPr/>
        </p:nvGrpSpPr>
        <p:grpSpPr>
          <a:xfrm>
            <a:off x="-2921000" y="1341210"/>
            <a:ext cx="4835975" cy="4835975"/>
            <a:chOff x="3400425" y="733425"/>
            <a:chExt cx="5391150" cy="5391150"/>
          </a:xfrm>
        </p:grpSpPr>
        <p:sp>
          <p:nvSpPr>
            <p:cNvPr id="320" name="Google Shape;320;p1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1" name="Google Shape;321;p1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322" name="Google Shape;322;p19"/>
          <p:cNvCxnSpPr/>
          <p:nvPr/>
        </p:nvCxnSpPr>
        <p:spPr>
          <a:xfrm>
            <a:off x="2421445" y="4294744"/>
            <a:ext cx="1086686" cy="0"/>
          </a:xfrm>
          <a:prstGeom prst="straightConnector1">
            <a:avLst/>
          </a:prstGeom>
          <a:noFill/>
          <a:ln w="12700" cap="flat" cmpd="sng">
            <a:solidFill>
              <a:schemeClr val="accent1"/>
            </a:solidFill>
            <a:prstDash val="solid"/>
            <a:miter lim="800000"/>
            <a:headEnd type="none" w="sm" len="sm"/>
            <a:tailEnd type="none" w="sm" len="sm"/>
          </a:ln>
        </p:spPr>
      </p:cxnSp>
      <p:sp>
        <p:nvSpPr>
          <p:cNvPr id="323" name="Google Shape;323;p19"/>
          <p:cNvSpPr/>
          <p:nvPr/>
        </p:nvSpPr>
        <p:spPr>
          <a:xfrm>
            <a:off x="0" y="6422628"/>
            <a:ext cx="12192000" cy="4353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24" name="Google Shape;324;p19"/>
          <p:cNvGrpSpPr/>
          <p:nvPr/>
        </p:nvGrpSpPr>
        <p:grpSpPr>
          <a:xfrm>
            <a:off x="151130" y="6507095"/>
            <a:ext cx="11632883" cy="246221"/>
            <a:chOff x="151130" y="6507095"/>
            <a:chExt cx="11632883" cy="246221"/>
          </a:xfrm>
        </p:grpSpPr>
        <p:sp>
          <p:nvSpPr>
            <p:cNvPr id="325" name="Google Shape;325;p19"/>
            <p:cNvSpPr txBox="1"/>
            <p:nvPr/>
          </p:nvSpPr>
          <p:spPr>
            <a:xfrm>
              <a:off x="151130" y="6507095"/>
              <a:ext cx="162242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lt1"/>
                  </a:solidFill>
                  <a:latin typeface="Plus Jakarta Sans Medium"/>
                  <a:ea typeface="Plus Jakarta Sans Medium"/>
                  <a:cs typeface="Plus Jakarta Sans Medium"/>
                  <a:sym typeface="Plus Jakarta Sans Medium"/>
                </a:rPr>
                <a:t>SmoothOperator</a:t>
              </a:r>
              <a:endParaRPr sz="1000" b="0" i="0" u="none" strike="noStrike" cap="none">
                <a:solidFill>
                  <a:schemeClr val="lt1"/>
                </a:solidFill>
                <a:latin typeface="Plus Jakarta Sans Medium"/>
                <a:ea typeface="Plus Jakarta Sans Medium"/>
                <a:cs typeface="Plus Jakarta Sans Medium"/>
                <a:sym typeface="Plus Jakarta Sans Medium"/>
              </a:endParaRPr>
            </a:p>
          </p:txBody>
        </p:sp>
        <p:cxnSp>
          <p:nvCxnSpPr>
            <p:cNvPr id="326" name="Google Shape;326;p19"/>
            <p:cNvCxnSpPr/>
            <p:nvPr/>
          </p:nvCxnSpPr>
          <p:spPr>
            <a:xfrm>
              <a:off x="1447800" y="6651635"/>
              <a:ext cx="10336213" cy="0"/>
            </a:xfrm>
            <a:prstGeom prst="straightConnector1">
              <a:avLst/>
            </a:prstGeom>
            <a:noFill/>
            <a:ln w="12700" cap="flat" cmpd="sng">
              <a:solidFill>
                <a:schemeClr val="lt1"/>
              </a:solidFill>
              <a:prstDash val="solid"/>
              <a:miter lim="800000"/>
              <a:headEnd type="none" w="sm" len="sm"/>
              <a:tailEnd type="none" w="sm" len="sm"/>
            </a:ln>
          </p:spPr>
        </p:cxnSp>
      </p:grpSp>
      <p:sp>
        <p:nvSpPr>
          <p:cNvPr id="327" name="Google Shape;327;p19"/>
          <p:cNvSpPr txBox="1">
            <a:spLocks noGrp="1"/>
          </p:cNvSpPr>
          <p:nvPr>
            <p:ph type="title"/>
          </p:nvPr>
        </p:nvSpPr>
        <p:spPr>
          <a:xfrm>
            <a:off x="1030225" y="4422500"/>
            <a:ext cx="5427000" cy="1326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a:t>Smooth</a:t>
            </a:r>
            <a:r>
              <a:rPr lang="en-ID">
                <a:solidFill>
                  <a:schemeClr val="accent1"/>
                </a:solidFill>
              </a:rPr>
              <a:t>Operator</a:t>
            </a:r>
            <a:endParaRPr>
              <a:solidFill>
                <a:schemeClr val="accent1"/>
              </a:solidFill>
            </a:endParaRPr>
          </a:p>
          <a:p>
            <a:pPr marL="0" lvl="0" indent="0" algn="l" rtl="0">
              <a:lnSpc>
                <a:spcPct val="115000"/>
              </a:lnSpc>
              <a:spcBef>
                <a:spcPts val="0"/>
              </a:spcBef>
              <a:spcAft>
                <a:spcPts val="0"/>
              </a:spcAft>
              <a:buSzPts val="4000"/>
              <a:buNone/>
            </a:pPr>
            <a:r>
              <a:rPr lang="en-ID" sz="1400">
                <a:solidFill>
                  <a:srgbClr val="000000"/>
                </a:solidFill>
                <a:latin typeface="Plus Jakarta Sans"/>
                <a:ea typeface="Plus Jakarta Sans"/>
                <a:cs typeface="Plus Jakarta Sans"/>
                <a:sym typeface="Plus Jakarta Sans"/>
              </a:rPr>
              <a:t>Enhance the quality of life by facilitating easy and </a:t>
            </a:r>
            <a:endParaRPr sz="1400">
              <a:solidFill>
                <a:srgbClr val="000000"/>
              </a:solidFill>
              <a:latin typeface="Plus Jakarta Sans"/>
              <a:ea typeface="Plus Jakarta Sans"/>
              <a:cs typeface="Plus Jakarta Sans"/>
              <a:sym typeface="Plus Jakarta Sans"/>
            </a:endParaRPr>
          </a:p>
          <a:p>
            <a:pPr marL="0" lvl="0" indent="0" algn="l" rtl="0">
              <a:lnSpc>
                <a:spcPct val="115000"/>
              </a:lnSpc>
              <a:spcBef>
                <a:spcPts val="0"/>
              </a:spcBef>
              <a:spcAft>
                <a:spcPts val="0"/>
              </a:spcAft>
              <a:buSzPts val="4000"/>
              <a:buNone/>
            </a:pPr>
            <a:r>
              <a:rPr lang="en-ID" sz="1400">
                <a:solidFill>
                  <a:srgbClr val="000000"/>
                </a:solidFill>
                <a:latin typeface="Plus Jakarta Sans"/>
                <a:ea typeface="Plus Jakarta Sans"/>
                <a:cs typeface="Plus Jakarta Sans"/>
                <a:sym typeface="Plus Jakarta Sans"/>
              </a:rPr>
              <a:t>safe movement of objects </a:t>
            </a:r>
            <a:endParaRPr sz="1400">
              <a:solidFill>
                <a:srgbClr val="000000"/>
              </a:solidFill>
              <a:latin typeface="Plus Jakarta Sans"/>
              <a:ea typeface="Plus Jakarta Sans"/>
              <a:cs typeface="Plus Jakarta Sans"/>
              <a:sym typeface="Plus Jakarta Sans"/>
            </a:endParaRPr>
          </a:p>
          <a:p>
            <a:pPr marL="0" lvl="0" indent="0" algn="l" rtl="0">
              <a:lnSpc>
                <a:spcPct val="115000"/>
              </a:lnSpc>
              <a:spcBef>
                <a:spcPts val="0"/>
              </a:spcBef>
              <a:spcAft>
                <a:spcPts val="0"/>
              </a:spcAft>
              <a:buSzPts val="4000"/>
              <a:buNone/>
            </a:pPr>
            <a:endParaRPr sz="1100">
              <a:solidFill>
                <a:srgbClr val="000000"/>
              </a:solidFill>
              <a:latin typeface="Plus Jakarta Sans"/>
              <a:ea typeface="Plus Jakarta Sans"/>
              <a:cs typeface="Plus Jakarta Sans"/>
              <a:sym typeface="Plus Jakarta Sans"/>
            </a:endParaRPr>
          </a:p>
          <a:p>
            <a:pPr marL="0" lvl="0" indent="0" algn="l" rtl="0">
              <a:lnSpc>
                <a:spcPct val="100000"/>
              </a:lnSpc>
              <a:spcBef>
                <a:spcPts val="0"/>
              </a:spcBef>
              <a:spcAft>
                <a:spcPts val="0"/>
              </a:spcAft>
              <a:buClr>
                <a:schemeClr val="dk1"/>
              </a:buClr>
              <a:buSzPts val="4000"/>
              <a:buFont typeface="Plus Jakarta Sans Medium"/>
              <a:buNone/>
            </a:pPr>
            <a:endParaRPr>
              <a:solidFill>
                <a:schemeClr val="accent1"/>
              </a:solidFill>
            </a:endParaRPr>
          </a:p>
        </p:txBody>
      </p:sp>
      <p:sp>
        <p:nvSpPr>
          <p:cNvPr id="328" name="Google Shape;328;p19"/>
          <p:cNvSpPr txBox="1">
            <a:spLocks noGrp="1"/>
          </p:cNvSpPr>
          <p:nvPr>
            <p:ph type="body" idx="4"/>
          </p:nvPr>
        </p:nvSpPr>
        <p:spPr>
          <a:xfrm>
            <a:off x="1030224" y="4086602"/>
            <a:ext cx="1399032" cy="33832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Our Solution</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latin typeface="Plus Jakarta Sans"/>
              <a:ea typeface="Plus Jakarta Sans"/>
              <a:cs typeface="Plus Jakarta Sans"/>
              <a:sym typeface="Plus Jakarta Sans"/>
            </a:endParaRPr>
          </a:p>
        </p:txBody>
      </p:sp>
      <p:sp>
        <p:nvSpPr>
          <p:cNvPr id="329" name="Google Shape;329;p19"/>
          <p:cNvSpPr txBox="1">
            <a:spLocks noGrp="1"/>
          </p:cNvSpPr>
          <p:nvPr>
            <p:ph type="body" idx="1"/>
          </p:nvPr>
        </p:nvSpPr>
        <p:spPr>
          <a:xfrm>
            <a:off x="6457233" y="4539863"/>
            <a:ext cx="29169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2000" b="1">
                <a:latin typeface="Plus Jakarta Sans"/>
                <a:ea typeface="Plus Jakarta Sans"/>
                <a:cs typeface="Plus Jakarta Sans"/>
                <a:sym typeface="Plus Jakarta Sans"/>
              </a:rPr>
              <a:t>Roboticized Dolly</a:t>
            </a:r>
            <a:endParaRPr sz="2000"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a:p>
        </p:txBody>
      </p:sp>
      <p:sp>
        <p:nvSpPr>
          <p:cNvPr id="330" name="Google Shape;330;p19"/>
          <p:cNvSpPr txBox="1">
            <a:spLocks noGrp="1"/>
          </p:cNvSpPr>
          <p:nvPr>
            <p:ph type="body" idx="3"/>
          </p:nvPr>
        </p:nvSpPr>
        <p:spPr>
          <a:xfrm>
            <a:off x="6374100" y="4879300"/>
            <a:ext cx="5817900" cy="1206600"/>
          </a:xfrm>
          <a:prstGeom prst="rect">
            <a:avLst/>
          </a:prstGeom>
          <a:noFill/>
          <a:ln>
            <a:noFill/>
          </a:ln>
        </p:spPr>
        <p:txBody>
          <a:bodyPr spcFirstLastPara="1" wrap="square" lIns="91425" tIns="45700" rIns="91425" bIns="45700" anchor="t" anchorCtr="0">
            <a:noAutofit/>
          </a:bodyPr>
          <a:lstStyle/>
          <a:p>
            <a:pPr marL="457200" lvl="0" indent="-33020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Facilitates easy &amp; safe movement of objects</a:t>
            </a:r>
            <a:endParaRPr sz="1600" dirty="0">
              <a:latin typeface="Plus Jakarta Sans"/>
              <a:ea typeface="Plus Jakarta Sans"/>
              <a:cs typeface="Plus Jakarta Sans"/>
              <a:sym typeface="Plus Jakarta Sans"/>
            </a:endParaRPr>
          </a:p>
          <a:p>
            <a:pPr marL="457200" lvl="0" indent="-33020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Adaptable to many environments</a:t>
            </a:r>
            <a:endParaRPr sz="1600" dirty="0">
              <a:latin typeface="Plus Jakarta Sans"/>
              <a:ea typeface="Plus Jakarta Sans"/>
              <a:cs typeface="Plus Jakarta Sans"/>
              <a:sym typeface="Plus Jakarta Sans"/>
            </a:endParaRPr>
          </a:p>
          <a:p>
            <a:pPr marL="457200" lvl="0" indent="-33020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Semi-autonomous navigation &amp; obstacle avoidance</a:t>
            </a:r>
            <a:endParaRPr sz="1600" dirty="0">
              <a:latin typeface="Plus Jakarta Sans"/>
              <a:ea typeface="Plus Jakarta Sans"/>
              <a:cs typeface="Plus Jakarta Sans"/>
              <a:sym typeface="Plus Jakarta Sans"/>
            </a:endParaRPr>
          </a:p>
          <a:p>
            <a:pPr marL="457200" lvl="0" indent="-330200" algn="l" rtl="0">
              <a:lnSpc>
                <a:spcPct val="120000"/>
              </a:lnSpc>
              <a:spcBef>
                <a:spcPts val="0"/>
              </a:spcBef>
              <a:spcAft>
                <a:spcPts val="0"/>
              </a:spcAft>
              <a:buSzPts val="1600"/>
              <a:buFont typeface="Arial" panose="020B0604020202020204" pitchFamily="34" charset="0"/>
              <a:buChar char="•"/>
            </a:pPr>
            <a:r>
              <a:rPr lang="en-ID" sz="1600" dirty="0">
                <a:latin typeface="Plus Jakarta Sans"/>
                <a:ea typeface="Plus Jakarta Sans"/>
                <a:cs typeface="Plus Jakarta Sans"/>
                <a:sym typeface="Plus Jakarta Sans"/>
              </a:rPr>
              <a:t>User-friendly app to connect to robot</a:t>
            </a:r>
            <a:endParaRPr sz="1600" dirty="0">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rgbClr val="585858"/>
              </a:buClr>
              <a:buSzPts val="1000"/>
              <a:buNone/>
            </a:pPr>
            <a:endParaRPr sz="1600" dirty="0">
              <a:latin typeface="Plus Jakarta Sans"/>
              <a:ea typeface="Plus Jakarta Sans"/>
              <a:cs typeface="Plus Jakarta Sans"/>
              <a:sym typeface="Plus Jakarta Sans"/>
            </a:endParaRPr>
          </a:p>
        </p:txBody>
      </p:sp>
      <p:pic>
        <p:nvPicPr>
          <p:cNvPr id="331" name="Google Shape;331;p19"/>
          <p:cNvPicPr preferRelativeResize="0"/>
          <p:nvPr/>
        </p:nvPicPr>
        <p:blipFill rotWithShape="1">
          <a:blip r:embed="rId4">
            <a:alphaModFix/>
          </a:blip>
          <a:srcRect/>
          <a:stretch/>
        </p:blipFill>
        <p:spPr>
          <a:xfrm>
            <a:off x="5692000" y="147400"/>
            <a:ext cx="6300425" cy="3464400"/>
          </a:xfrm>
          <a:prstGeom prst="rect">
            <a:avLst/>
          </a:prstGeom>
          <a:noFill/>
          <a:ln>
            <a:noFill/>
          </a:ln>
        </p:spPr>
      </p:pic>
      <p:pic>
        <p:nvPicPr>
          <p:cNvPr id="332" name="Google Shape;332;p19"/>
          <p:cNvPicPr preferRelativeResize="0"/>
          <p:nvPr/>
        </p:nvPicPr>
        <p:blipFill rotWithShape="1">
          <a:blip r:embed="rId5">
            <a:alphaModFix/>
          </a:blip>
          <a:srcRect l="5083" r="13560"/>
          <a:stretch/>
        </p:blipFill>
        <p:spPr>
          <a:xfrm>
            <a:off x="193528" y="147400"/>
            <a:ext cx="5314333" cy="3464400"/>
          </a:xfrm>
          <a:prstGeom prst="rect">
            <a:avLst/>
          </a:prstGeom>
          <a:noFill/>
          <a:ln>
            <a:noFill/>
          </a:ln>
        </p:spPr>
      </p:pic>
      <p:sp>
        <p:nvSpPr>
          <p:cNvPr id="333" name="Google Shape;333;p19"/>
          <p:cNvSpPr/>
          <p:nvPr/>
        </p:nvSpPr>
        <p:spPr>
          <a:xfrm>
            <a:off x="11289525" y="2911775"/>
            <a:ext cx="612900" cy="574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pSp>
        <p:nvGrpSpPr>
          <p:cNvPr id="762" name="Google Shape;762;g33bca159cf0_0_90"/>
          <p:cNvGrpSpPr/>
          <p:nvPr/>
        </p:nvGrpSpPr>
        <p:grpSpPr>
          <a:xfrm>
            <a:off x="9435431" y="4377627"/>
            <a:ext cx="2201746" cy="2201746"/>
            <a:chOff x="3400425" y="733425"/>
            <a:chExt cx="5391150" cy="5391150"/>
          </a:xfrm>
        </p:grpSpPr>
        <p:sp>
          <p:nvSpPr>
            <p:cNvPr id="763" name="Google Shape;763;g33bca159cf0_0_9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4" name="Google Shape;764;g33bca159cf0_0_9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765" name="Google Shape;765;g33bca159cf0_0_90"/>
          <p:cNvGrpSpPr/>
          <p:nvPr/>
        </p:nvGrpSpPr>
        <p:grpSpPr>
          <a:xfrm>
            <a:off x="-3427315" y="-1098303"/>
            <a:ext cx="5587927" cy="5587927"/>
            <a:chOff x="3400425" y="733425"/>
            <a:chExt cx="5391150" cy="5391150"/>
          </a:xfrm>
        </p:grpSpPr>
        <p:sp>
          <p:nvSpPr>
            <p:cNvPr id="766" name="Google Shape;766;g33bca159cf0_0_9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7" name="Google Shape;767;g33bca159cf0_0_9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768" name="Google Shape;768;g33bca159cf0_0_90"/>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769" name="Google Shape;769;g33bca159cf0_0_90"/>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770" name="Google Shape;770;g33bca159cf0_0_90"/>
          <p:cNvSpPr txBox="1"/>
          <p:nvPr/>
        </p:nvSpPr>
        <p:spPr>
          <a:xfrm>
            <a:off x="1033050" y="1150600"/>
            <a:ext cx="11165700" cy="40539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Reads raw 360 degree scans from the RPLidar A1M8 and converts it to a ROS LaserScan message</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Publishes the messages to a topic (communication channel) called /scan -&gt; used by the mapping server and obstacle avoidance algorithms</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LaserScan messages hold data such as: an array of range readings, starting and ending angles, time between scans, etc…</a:t>
            </a:r>
            <a:endParaRPr sz="2100">
              <a:solidFill>
                <a:schemeClr val="dk1"/>
              </a:solidFill>
              <a:latin typeface="Plus Jakarta Sans"/>
              <a:ea typeface="Plus Jakarta Sans"/>
              <a:cs typeface="Plus Jakarta Sans"/>
              <a:sym typeface="Plus Jakarta Sans"/>
            </a:endParaRPr>
          </a:p>
          <a:p>
            <a:pPr marL="457200" marR="0" lvl="0" indent="0" algn="l" rtl="0">
              <a:lnSpc>
                <a:spcPct val="100000"/>
              </a:lnSpc>
              <a:spcBef>
                <a:spcPts val="0"/>
              </a:spcBef>
              <a:spcAft>
                <a:spcPts val="0"/>
              </a:spcAft>
              <a:buNone/>
            </a:pPr>
            <a:endParaRPr sz="2100">
              <a:solidFill>
                <a:schemeClr val="dk1"/>
              </a:solidFill>
              <a:latin typeface="Plus Jakarta Sans"/>
              <a:ea typeface="Plus Jakarta Sans"/>
              <a:cs typeface="Plus Jakarta Sans"/>
              <a:sym typeface="Plus Jakarta Sans"/>
            </a:endParaRPr>
          </a:p>
        </p:txBody>
      </p:sp>
      <p:cxnSp>
        <p:nvCxnSpPr>
          <p:cNvPr id="771" name="Google Shape;771;g33bca159cf0_0_90"/>
          <p:cNvCxnSpPr>
            <a:stCxn id="772" idx="3"/>
          </p:cNvCxnSpPr>
          <p:nvPr/>
        </p:nvCxnSpPr>
        <p:spPr>
          <a:xfrm>
            <a:off x="4416075" y="919750"/>
            <a:ext cx="7062900" cy="21300"/>
          </a:xfrm>
          <a:prstGeom prst="straightConnector1">
            <a:avLst/>
          </a:prstGeom>
          <a:noFill/>
          <a:ln w="12700" cap="flat" cmpd="sng">
            <a:solidFill>
              <a:schemeClr val="accent1"/>
            </a:solidFill>
            <a:prstDash val="solid"/>
            <a:miter lim="800000"/>
            <a:headEnd type="none" w="sm" len="sm"/>
            <a:tailEnd type="none" w="sm" len="sm"/>
          </a:ln>
        </p:spPr>
      </p:cxnSp>
      <p:sp>
        <p:nvSpPr>
          <p:cNvPr id="772" name="Google Shape;772;g33bca159cf0_0_90"/>
          <p:cNvSpPr txBox="1"/>
          <p:nvPr/>
        </p:nvSpPr>
        <p:spPr>
          <a:xfrm>
            <a:off x="1019175" y="688900"/>
            <a:ext cx="3396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Sensor Sources Node</a:t>
            </a:r>
            <a:endParaRPr sz="2400" b="1" i="0" u="none" strike="noStrike" cap="none">
              <a:solidFill>
                <a:srgbClr val="000000"/>
              </a:solidFill>
            </a:endParaRPr>
          </a:p>
        </p:txBody>
      </p:sp>
      <p:pic>
        <p:nvPicPr>
          <p:cNvPr id="773" name="Google Shape;773;g33bca159cf0_0_90"/>
          <p:cNvPicPr preferRelativeResize="0"/>
          <p:nvPr/>
        </p:nvPicPr>
        <p:blipFill>
          <a:blip r:embed="rId3">
            <a:alphaModFix/>
          </a:blip>
          <a:stretch>
            <a:fillRect/>
          </a:stretch>
        </p:blipFill>
        <p:spPr>
          <a:xfrm>
            <a:off x="1773525" y="3839825"/>
            <a:ext cx="2774465" cy="2320600"/>
          </a:xfrm>
          <a:prstGeom prst="rect">
            <a:avLst/>
          </a:prstGeom>
          <a:noFill/>
          <a:ln>
            <a:noFill/>
          </a:ln>
        </p:spPr>
      </p:pic>
      <p:pic>
        <p:nvPicPr>
          <p:cNvPr id="774" name="Google Shape;774;g33bca159cf0_0_90"/>
          <p:cNvPicPr preferRelativeResize="0"/>
          <p:nvPr/>
        </p:nvPicPr>
        <p:blipFill>
          <a:blip r:embed="rId4">
            <a:alphaModFix/>
          </a:blip>
          <a:stretch>
            <a:fillRect/>
          </a:stretch>
        </p:blipFill>
        <p:spPr>
          <a:xfrm>
            <a:off x="7203875" y="3869538"/>
            <a:ext cx="4051654" cy="226117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grpSp>
        <p:nvGrpSpPr>
          <p:cNvPr id="779" name="Google Shape;779;g33bca159cf0_0_105"/>
          <p:cNvGrpSpPr/>
          <p:nvPr/>
        </p:nvGrpSpPr>
        <p:grpSpPr>
          <a:xfrm>
            <a:off x="9435431" y="4377627"/>
            <a:ext cx="2201746" cy="2201746"/>
            <a:chOff x="3400425" y="733425"/>
            <a:chExt cx="5391150" cy="5391150"/>
          </a:xfrm>
        </p:grpSpPr>
        <p:sp>
          <p:nvSpPr>
            <p:cNvPr id="780" name="Google Shape;780;g33bca159cf0_0_10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1" name="Google Shape;781;g33bca159cf0_0_10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782" name="Google Shape;782;g33bca159cf0_0_105"/>
          <p:cNvGrpSpPr/>
          <p:nvPr/>
        </p:nvGrpSpPr>
        <p:grpSpPr>
          <a:xfrm>
            <a:off x="-3427315" y="-1098303"/>
            <a:ext cx="5587927" cy="5587927"/>
            <a:chOff x="3400425" y="733425"/>
            <a:chExt cx="5391150" cy="5391150"/>
          </a:xfrm>
        </p:grpSpPr>
        <p:sp>
          <p:nvSpPr>
            <p:cNvPr id="783" name="Google Shape;783;g33bca159cf0_0_10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4" name="Google Shape;784;g33bca159cf0_0_10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785" name="Google Shape;785;g33bca159cf0_0_105"/>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786" name="Google Shape;786;g33bca159cf0_0_105"/>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787" name="Google Shape;787;g33bca159cf0_0_105"/>
          <p:cNvSpPr txBox="1"/>
          <p:nvPr/>
        </p:nvSpPr>
        <p:spPr>
          <a:xfrm>
            <a:off x="1033050" y="1150600"/>
            <a:ext cx="11165700" cy="40539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Odometry publisher node retrieves accelerometer and gyroscope data from ICM-20948 IMU and organizes it into a geometry_msgs/Accel message</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Contains linear acceleration in 3 axes and angular velocity in 3 axes</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Only need linear acceleration in the X, Y axes and angular velocity in Z axis</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Responsible for tracking the change in position over time </a:t>
            </a:r>
            <a:endParaRPr sz="2100">
              <a:solidFill>
                <a:schemeClr val="dk1"/>
              </a:solidFill>
              <a:latin typeface="Plus Jakarta Sans"/>
              <a:ea typeface="Plus Jakarta Sans"/>
              <a:cs typeface="Plus Jakarta Sans"/>
              <a:sym typeface="Plus Jakarta Sans"/>
            </a:endParaRPr>
          </a:p>
        </p:txBody>
      </p:sp>
      <p:cxnSp>
        <p:nvCxnSpPr>
          <p:cNvPr id="788" name="Google Shape;788;g33bca159cf0_0_105"/>
          <p:cNvCxnSpPr/>
          <p:nvPr/>
        </p:nvCxnSpPr>
        <p:spPr>
          <a:xfrm>
            <a:off x="5709225" y="940950"/>
            <a:ext cx="5769600" cy="0"/>
          </a:xfrm>
          <a:prstGeom prst="straightConnector1">
            <a:avLst/>
          </a:prstGeom>
          <a:noFill/>
          <a:ln w="12700" cap="flat" cmpd="sng">
            <a:solidFill>
              <a:schemeClr val="accent1"/>
            </a:solidFill>
            <a:prstDash val="solid"/>
            <a:miter lim="800000"/>
            <a:headEnd type="none" w="sm" len="sm"/>
            <a:tailEnd type="none" w="sm" len="sm"/>
          </a:ln>
        </p:spPr>
      </p:cxnSp>
      <p:sp>
        <p:nvSpPr>
          <p:cNvPr id="789" name="Google Shape;789;g33bca159cf0_0_105"/>
          <p:cNvSpPr txBox="1"/>
          <p:nvPr/>
        </p:nvSpPr>
        <p:spPr>
          <a:xfrm>
            <a:off x="1019170" y="688900"/>
            <a:ext cx="5587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Odometry Publisher Node</a:t>
            </a:r>
            <a:endParaRPr sz="2400" b="1" i="0" u="none" strike="noStrike" cap="none">
              <a:solidFill>
                <a:srgbClr val="000000"/>
              </a:solidFill>
            </a:endParaRPr>
          </a:p>
        </p:txBody>
      </p:sp>
      <p:pic>
        <p:nvPicPr>
          <p:cNvPr id="790" name="Google Shape;790;g33bca159cf0_0_105"/>
          <p:cNvPicPr preferRelativeResize="0"/>
          <p:nvPr/>
        </p:nvPicPr>
        <p:blipFill>
          <a:blip r:embed="rId3">
            <a:alphaModFix/>
          </a:blip>
          <a:stretch>
            <a:fillRect/>
          </a:stretch>
        </p:blipFill>
        <p:spPr>
          <a:xfrm>
            <a:off x="1369813" y="3513075"/>
            <a:ext cx="9452375" cy="24891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grpSp>
        <p:nvGrpSpPr>
          <p:cNvPr id="795" name="Google Shape;795;g33bca159cf0_0_119"/>
          <p:cNvGrpSpPr/>
          <p:nvPr/>
        </p:nvGrpSpPr>
        <p:grpSpPr>
          <a:xfrm>
            <a:off x="9435431" y="4377627"/>
            <a:ext cx="2201746" cy="2201746"/>
            <a:chOff x="3400425" y="733425"/>
            <a:chExt cx="5391150" cy="5391150"/>
          </a:xfrm>
        </p:grpSpPr>
        <p:sp>
          <p:nvSpPr>
            <p:cNvPr id="796" name="Google Shape;796;g33bca159cf0_0_11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7" name="Google Shape;797;g33bca159cf0_0_11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798" name="Google Shape;798;g33bca159cf0_0_119"/>
          <p:cNvGrpSpPr/>
          <p:nvPr/>
        </p:nvGrpSpPr>
        <p:grpSpPr>
          <a:xfrm>
            <a:off x="-3427315" y="-1098303"/>
            <a:ext cx="5587927" cy="5587927"/>
            <a:chOff x="3400425" y="733425"/>
            <a:chExt cx="5391150" cy="5391150"/>
          </a:xfrm>
        </p:grpSpPr>
        <p:sp>
          <p:nvSpPr>
            <p:cNvPr id="799" name="Google Shape;799;g33bca159cf0_0_11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0" name="Google Shape;800;g33bca159cf0_0_11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801" name="Google Shape;801;g33bca159cf0_0_119"/>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802" name="Google Shape;802;g33bca159cf0_0_119"/>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803" name="Google Shape;803;g33bca159cf0_0_119"/>
          <p:cNvSpPr txBox="1"/>
          <p:nvPr/>
        </p:nvSpPr>
        <p:spPr>
          <a:xfrm>
            <a:off x="1033050" y="1278575"/>
            <a:ext cx="11165700" cy="40539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Static transforms to convert between coordinate frames of the robot</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Base_link -&gt; origin of the mobile base of SmoothOperator</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Base_laser -&gt; origin of the LiDAR</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Odom -&gt; origin of the IMU</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Helps translate data from the perspective of the data sources to the robot’s base</a:t>
            </a:r>
            <a:endParaRPr sz="2100">
              <a:solidFill>
                <a:schemeClr val="dk1"/>
              </a:solidFill>
              <a:latin typeface="Plus Jakarta Sans"/>
              <a:ea typeface="Plus Jakarta Sans"/>
              <a:cs typeface="Plus Jakarta Sans"/>
              <a:sym typeface="Plus Jakarta Sans"/>
            </a:endParaRPr>
          </a:p>
        </p:txBody>
      </p:sp>
      <p:cxnSp>
        <p:nvCxnSpPr>
          <p:cNvPr id="804" name="Google Shape;804;g33bca159cf0_0_119"/>
          <p:cNvCxnSpPr/>
          <p:nvPr/>
        </p:nvCxnSpPr>
        <p:spPr>
          <a:xfrm>
            <a:off x="5044725" y="934850"/>
            <a:ext cx="6434100" cy="6000"/>
          </a:xfrm>
          <a:prstGeom prst="straightConnector1">
            <a:avLst/>
          </a:prstGeom>
          <a:noFill/>
          <a:ln w="12700" cap="flat" cmpd="sng">
            <a:solidFill>
              <a:schemeClr val="accent1"/>
            </a:solidFill>
            <a:prstDash val="solid"/>
            <a:miter lim="800000"/>
            <a:headEnd type="none" w="sm" len="sm"/>
            <a:tailEnd type="none" w="sm" len="sm"/>
          </a:ln>
        </p:spPr>
      </p:cxnSp>
      <p:sp>
        <p:nvSpPr>
          <p:cNvPr id="805" name="Google Shape;805;g33bca159cf0_0_119"/>
          <p:cNvSpPr txBox="1"/>
          <p:nvPr/>
        </p:nvSpPr>
        <p:spPr>
          <a:xfrm>
            <a:off x="1019170" y="688900"/>
            <a:ext cx="5587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Sensor Transforms Nodes</a:t>
            </a:r>
            <a:endParaRPr sz="2400" b="1" i="0" u="none" strike="noStrike" cap="none">
              <a:solidFill>
                <a:srgbClr val="000000"/>
              </a:solidFill>
            </a:endParaRPr>
          </a:p>
        </p:txBody>
      </p:sp>
      <p:grpSp>
        <p:nvGrpSpPr>
          <p:cNvPr id="806" name="Google Shape;806;g33bca159cf0_0_119"/>
          <p:cNvGrpSpPr/>
          <p:nvPr/>
        </p:nvGrpSpPr>
        <p:grpSpPr>
          <a:xfrm>
            <a:off x="1019163" y="3598700"/>
            <a:ext cx="10813875" cy="2288075"/>
            <a:chOff x="360538" y="3598700"/>
            <a:chExt cx="10813875" cy="2288075"/>
          </a:xfrm>
        </p:grpSpPr>
        <p:pic>
          <p:nvPicPr>
            <p:cNvPr id="807" name="Google Shape;807;g33bca159cf0_0_119"/>
            <p:cNvPicPr preferRelativeResize="0"/>
            <p:nvPr/>
          </p:nvPicPr>
          <p:blipFill>
            <a:blip r:embed="rId3">
              <a:alphaModFix/>
            </a:blip>
            <a:stretch>
              <a:fillRect/>
            </a:stretch>
          </p:blipFill>
          <p:spPr>
            <a:xfrm>
              <a:off x="360538" y="3598700"/>
              <a:ext cx="10813875" cy="2288075"/>
            </a:xfrm>
            <a:prstGeom prst="rect">
              <a:avLst/>
            </a:prstGeom>
            <a:noFill/>
            <a:ln>
              <a:noFill/>
            </a:ln>
          </p:spPr>
        </p:pic>
        <p:sp>
          <p:nvSpPr>
            <p:cNvPr id="808" name="Google Shape;808;g33bca159cf0_0_119"/>
            <p:cNvSpPr txBox="1"/>
            <p:nvPr/>
          </p:nvSpPr>
          <p:spPr>
            <a:xfrm>
              <a:off x="6606975" y="3669007"/>
              <a:ext cx="1704000" cy="3774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2000" b="1">
                  <a:solidFill>
                    <a:schemeClr val="dk1"/>
                  </a:solidFill>
                </a:rPr>
                <a:t>130cm</a:t>
              </a:r>
              <a:endParaRPr sz="2000" b="1">
                <a:solidFill>
                  <a:schemeClr val="dk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grpSp>
        <p:nvGrpSpPr>
          <p:cNvPr id="813" name="Google Shape;813;g33bca159cf0_0_133"/>
          <p:cNvGrpSpPr/>
          <p:nvPr/>
        </p:nvGrpSpPr>
        <p:grpSpPr>
          <a:xfrm>
            <a:off x="9435431" y="4377627"/>
            <a:ext cx="2201746" cy="2201746"/>
            <a:chOff x="3400425" y="733425"/>
            <a:chExt cx="5391150" cy="5391150"/>
          </a:xfrm>
        </p:grpSpPr>
        <p:sp>
          <p:nvSpPr>
            <p:cNvPr id="814" name="Google Shape;814;g33bca159cf0_0_13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5" name="Google Shape;815;g33bca159cf0_0_13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816" name="Google Shape;816;g33bca159cf0_0_133"/>
          <p:cNvGrpSpPr/>
          <p:nvPr/>
        </p:nvGrpSpPr>
        <p:grpSpPr>
          <a:xfrm>
            <a:off x="-3427315" y="-1098303"/>
            <a:ext cx="5587927" cy="5587927"/>
            <a:chOff x="3400425" y="733425"/>
            <a:chExt cx="5391150" cy="5391150"/>
          </a:xfrm>
        </p:grpSpPr>
        <p:sp>
          <p:nvSpPr>
            <p:cNvPr id="817" name="Google Shape;817;g33bca159cf0_0_133"/>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8" name="Google Shape;818;g33bca159cf0_0_133"/>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819" name="Google Shape;819;g33bca159cf0_0_133"/>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820" name="Google Shape;820;g33bca159cf0_0_133"/>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821" name="Google Shape;821;g33bca159cf0_0_133"/>
          <p:cNvSpPr txBox="1"/>
          <p:nvPr/>
        </p:nvSpPr>
        <p:spPr>
          <a:xfrm>
            <a:off x="1033050" y="1150600"/>
            <a:ext cx="11165700" cy="40539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dirty="0">
                <a:solidFill>
                  <a:schemeClr val="dk1"/>
                </a:solidFill>
                <a:latin typeface="Plus Jakarta Sans"/>
                <a:ea typeface="Plus Jakarta Sans"/>
                <a:cs typeface="Plus Jakarta Sans"/>
                <a:sym typeface="Plus Jakarta Sans"/>
              </a:rPr>
              <a:t>Responsible for creating a static map of the environment</a:t>
            </a:r>
            <a:endParaRPr sz="2100" dirty="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dirty="0">
                <a:solidFill>
                  <a:schemeClr val="dk1"/>
                </a:solidFill>
                <a:latin typeface="Plus Jakarta Sans"/>
                <a:ea typeface="Plus Jakarta Sans"/>
                <a:cs typeface="Plus Jakarta Sans"/>
                <a:sym typeface="Plus Jakarta Sans"/>
              </a:rPr>
              <a:t>Represents the valid boundaries that the robot can traverse</a:t>
            </a:r>
            <a:endParaRPr sz="2100" dirty="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dirty="0">
                <a:solidFill>
                  <a:schemeClr val="dk1"/>
                </a:solidFill>
                <a:latin typeface="Plus Jakarta Sans"/>
                <a:ea typeface="Plus Jakarta Sans"/>
                <a:cs typeface="Plus Jakarta Sans"/>
                <a:sym typeface="Plus Jakarta Sans"/>
              </a:rPr>
              <a:t>Subscribes to the /scan  topic from the sensor source node and static transforms to publish data to the /map topic using </a:t>
            </a:r>
            <a:r>
              <a:rPr lang="en-ID" sz="2100" dirty="0" err="1">
                <a:solidFill>
                  <a:schemeClr val="dk1"/>
                </a:solidFill>
                <a:latin typeface="Plus Jakarta Sans"/>
                <a:ea typeface="Plus Jakarta Sans"/>
                <a:cs typeface="Plus Jakarta Sans"/>
                <a:sym typeface="Plus Jakarta Sans"/>
              </a:rPr>
              <a:t>nav_msgs</a:t>
            </a:r>
            <a:r>
              <a:rPr lang="en-ID" sz="2100" dirty="0">
                <a:solidFill>
                  <a:schemeClr val="dk1"/>
                </a:solidFill>
                <a:latin typeface="Plus Jakarta Sans"/>
                <a:ea typeface="Plus Jakarta Sans"/>
                <a:cs typeface="Plus Jakarta Sans"/>
                <a:sym typeface="Plus Jakarta Sans"/>
              </a:rPr>
              <a:t>/</a:t>
            </a:r>
            <a:r>
              <a:rPr lang="en-ID" sz="2100" dirty="0" err="1">
                <a:solidFill>
                  <a:schemeClr val="dk1"/>
                </a:solidFill>
                <a:latin typeface="Plus Jakarta Sans"/>
                <a:ea typeface="Plus Jakarta Sans"/>
                <a:cs typeface="Plus Jakarta Sans"/>
                <a:sym typeface="Plus Jakarta Sans"/>
              </a:rPr>
              <a:t>OccupancyGrid</a:t>
            </a:r>
            <a:r>
              <a:rPr lang="en-ID" sz="2100" dirty="0">
                <a:solidFill>
                  <a:schemeClr val="dk1"/>
                </a:solidFill>
                <a:latin typeface="Plus Jakarta Sans"/>
                <a:ea typeface="Plus Jakarta Sans"/>
                <a:cs typeface="Plus Jakarta Sans"/>
                <a:sym typeface="Plus Jakarta Sans"/>
              </a:rPr>
              <a:t> message type</a:t>
            </a:r>
            <a:endParaRPr sz="2100" dirty="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dirty="0">
                <a:solidFill>
                  <a:schemeClr val="dk1"/>
                </a:solidFill>
                <a:latin typeface="Plus Jakarta Sans"/>
                <a:ea typeface="Plus Jakarta Sans"/>
                <a:cs typeface="Plus Jakarta Sans"/>
                <a:sym typeface="Plus Jakarta Sans"/>
              </a:rPr>
              <a:t>Uses particle filter where each particle carries an individual map of the environment</a:t>
            </a:r>
            <a:endParaRPr sz="2100" dirty="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dirty="0">
                <a:solidFill>
                  <a:schemeClr val="dk1"/>
                </a:solidFill>
                <a:latin typeface="Plus Jakarta Sans"/>
                <a:ea typeface="Plus Jakarta Sans"/>
                <a:cs typeface="Plus Jakarta Sans"/>
                <a:sym typeface="Plus Jakarta Sans"/>
              </a:rPr>
              <a:t>Tracks multiple possible robot positions and updates their weights based on how well they match sensor readings</a:t>
            </a:r>
            <a:endParaRPr sz="2100" dirty="0">
              <a:solidFill>
                <a:schemeClr val="dk1"/>
              </a:solidFill>
              <a:latin typeface="Plus Jakarta Sans"/>
              <a:ea typeface="Plus Jakarta Sans"/>
              <a:cs typeface="Plus Jakarta Sans"/>
              <a:sym typeface="Plus Jakarta Sans"/>
            </a:endParaRPr>
          </a:p>
        </p:txBody>
      </p:sp>
      <p:cxnSp>
        <p:nvCxnSpPr>
          <p:cNvPr id="822" name="Google Shape;822;g33bca159cf0_0_133"/>
          <p:cNvCxnSpPr/>
          <p:nvPr/>
        </p:nvCxnSpPr>
        <p:spPr>
          <a:xfrm>
            <a:off x="2980975" y="934850"/>
            <a:ext cx="8497800" cy="6000"/>
          </a:xfrm>
          <a:prstGeom prst="straightConnector1">
            <a:avLst/>
          </a:prstGeom>
          <a:noFill/>
          <a:ln w="12700" cap="flat" cmpd="sng">
            <a:solidFill>
              <a:schemeClr val="accent1"/>
            </a:solidFill>
            <a:prstDash val="solid"/>
            <a:miter lim="800000"/>
            <a:headEnd type="none" w="sm" len="sm"/>
            <a:tailEnd type="none" w="sm" len="sm"/>
          </a:ln>
        </p:spPr>
      </p:cxnSp>
      <p:sp>
        <p:nvSpPr>
          <p:cNvPr id="823" name="Google Shape;823;g33bca159cf0_0_133"/>
          <p:cNvSpPr txBox="1"/>
          <p:nvPr/>
        </p:nvSpPr>
        <p:spPr>
          <a:xfrm>
            <a:off x="1019170" y="688900"/>
            <a:ext cx="5587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Map Server</a:t>
            </a:r>
            <a:endParaRPr sz="2400" b="1" i="0" u="none" strike="noStrike" cap="none">
              <a:solidFill>
                <a:srgbClr val="000000"/>
              </a:solidFill>
            </a:endParaRPr>
          </a:p>
        </p:txBody>
      </p:sp>
      <p:pic>
        <p:nvPicPr>
          <p:cNvPr id="824" name="Google Shape;824;g33bca159cf0_0_133"/>
          <p:cNvPicPr preferRelativeResize="0"/>
          <p:nvPr/>
        </p:nvPicPr>
        <p:blipFill rotWithShape="1">
          <a:blip r:embed="rId3">
            <a:alphaModFix/>
          </a:blip>
          <a:srcRect t="8328" b="3905"/>
          <a:stretch/>
        </p:blipFill>
        <p:spPr>
          <a:xfrm>
            <a:off x="2979150" y="3689278"/>
            <a:ext cx="6233698" cy="2817824"/>
          </a:xfrm>
          <a:prstGeom prst="rect">
            <a:avLst/>
          </a:prstGeom>
          <a:noFill/>
          <a:ln>
            <a:noFill/>
          </a:ln>
        </p:spPr>
      </p:pic>
      <p:sp>
        <p:nvSpPr>
          <p:cNvPr id="825" name="Google Shape;825;g33bca159cf0_0_133"/>
          <p:cNvSpPr txBox="1"/>
          <p:nvPr/>
        </p:nvSpPr>
        <p:spPr>
          <a:xfrm>
            <a:off x="4276866" y="4420704"/>
            <a:ext cx="1234800" cy="84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g33bca159cf0_0_147"/>
          <p:cNvGrpSpPr/>
          <p:nvPr/>
        </p:nvGrpSpPr>
        <p:grpSpPr>
          <a:xfrm>
            <a:off x="9435431" y="4377627"/>
            <a:ext cx="2201746" cy="2201746"/>
            <a:chOff x="3400425" y="733425"/>
            <a:chExt cx="5391150" cy="5391150"/>
          </a:xfrm>
        </p:grpSpPr>
        <p:sp>
          <p:nvSpPr>
            <p:cNvPr id="831" name="Google Shape;831;g33bca159cf0_0_14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2" name="Google Shape;832;g33bca159cf0_0_14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833" name="Google Shape;833;g33bca159cf0_0_147"/>
          <p:cNvGrpSpPr/>
          <p:nvPr/>
        </p:nvGrpSpPr>
        <p:grpSpPr>
          <a:xfrm>
            <a:off x="-3427315" y="-1098303"/>
            <a:ext cx="5587927" cy="5587927"/>
            <a:chOff x="3400425" y="733425"/>
            <a:chExt cx="5391150" cy="5391150"/>
          </a:xfrm>
        </p:grpSpPr>
        <p:sp>
          <p:nvSpPr>
            <p:cNvPr id="834" name="Google Shape;834;g33bca159cf0_0_14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5" name="Google Shape;835;g33bca159cf0_0_14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836" name="Google Shape;836;g33bca159cf0_0_147"/>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837" name="Google Shape;837;g33bca159cf0_0_147"/>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838" name="Google Shape;838;g33bca159cf0_0_147"/>
          <p:cNvSpPr txBox="1"/>
          <p:nvPr/>
        </p:nvSpPr>
        <p:spPr>
          <a:xfrm>
            <a:off x="1033050" y="1402050"/>
            <a:ext cx="5431500" cy="40539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Uses AMCL which is a probabilistic localization system for a robot moving in 2D</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Implements the Monte Carlo localization approach, which uses a particle filter to track the pose of a robot against a known map</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Subscribes to the /scan topic, static transforms, and /map topic created by the map server</a:t>
            </a:r>
            <a:endParaRPr sz="2100">
              <a:solidFill>
                <a:schemeClr val="dk1"/>
              </a:solidFill>
              <a:latin typeface="Plus Jakarta Sans"/>
              <a:ea typeface="Plus Jakarta Sans"/>
              <a:cs typeface="Plus Jakarta Sans"/>
              <a:sym typeface="Plus Jakarta Sans"/>
            </a:endParaRPr>
          </a:p>
        </p:txBody>
      </p:sp>
      <p:cxnSp>
        <p:nvCxnSpPr>
          <p:cNvPr id="839" name="Google Shape;839;g33bca159cf0_0_147"/>
          <p:cNvCxnSpPr/>
          <p:nvPr/>
        </p:nvCxnSpPr>
        <p:spPr>
          <a:xfrm>
            <a:off x="3974525" y="940950"/>
            <a:ext cx="7504200" cy="0"/>
          </a:xfrm>
          <a:prstGeom prst="straightConnector1">
            <a:avLst/>
          </a:prstGeom>
          <a:noFill/>
          <a:ln w="12700" cap="flat" cmpd="sng">
            <a:solidFill>
              <a:schemeClr val="accent1"/>
            </a:solidFill>
            <a:prstDash val="solid"/>
            <a:miter lim="800000"/>
            <a:headEnd type="none" w="sm" len="sm"/>
            <a:tailEnd type="none" w="sm" len="sm"/>
          </a:ln>
        </p:spPr>
      </p:cxnSp>
      <p:sp>
        <p:nvSpPr>
          <p:cNvPr id="840" name="Google Shape;840;g33bca159cf0_0_147"/>
          <p:cNvSpPr txBox="1"/>
          <p:nvPr/>
        </p:nvSpPr>
        <p:spPr>
          <a:xfrm>
            <a:off x="1019170" y="688900"/>
            <a:ext cx="5587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Robot Localization</a:t>
            </a:r>
            <a:endParaRPr sz="2400" b="1" i="0" u="none" strike="noStrike" cap="none">
              <a:solidFill>
                <a:srgbClr val="000000"/>
              </a:solidFill>
            </a:endParaRPr>
          </a:p>
        </p:txBody>
      </p:sp>
      <p:pic>
        <p:nvPicPr>
          <p:cNvPr id="841" name="Google Shape;841;g33bca159cf0_0_147"/>
          <p:cNvPicPr preferRelativeResize="0"/>
          <p:nvPr/>
        </p:nvPicPr>
        <p:blipFill>
          <a:blip r:embed="rId3">
            <a:alphaModFix/>
          </a:blip>
          <a:stretch>
            <a:fillRect/>
          </a:stretch>
        </p:blipFill>
        <p:spPr>
          <a:xfrm>
            <a:off x="6745575" y="1471726"/>
            <a:ext cx="4733149" cy="43569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pSp>
        <p:nvGrpSpPr>
          <p:cNvPr id="846" name="Google Shape;846;g33bca159cf0_0_161"/>
          <p:cNvGrpSpPr/>
          <p:nvPr/>
        </p:nvGrpSpPr>
        <p:grpSpPr>
          <a:xfrm>
            <a:off x="9435431" y="4377627"/>
            <a:ext cx="2201746" cy="2201746"/>
            <a:chOff x="3400425" y="733425"/>
            <a:chExt cx="5391150" cy="5391150"/>
          </a:xfrm>
        </p:grpSpPr>
        <p:sp>
          <p:nvSpPr>
            <p:cNvPr id="847" name="Google Shape;847;g33bca159cf0_0_16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8" name="Google Shape;848;g33bca159cf0_0_16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849" name="Google Shape;849;g33bca159cf0_0_161"/>
          <p:cNvGrpSpPr/>
          <p:nvPr/>
        </p:nvGrpSpPr>
        <p:grpSpPr>
          <a:xfrm>
            <a:off x="-3427315" y="-1098303"/>
            <a:ext cx="5587927" cy="5587927"/>
            <a:chOff x="3400425" y="733425"/>
            <a:chExt cx="5391150" cy="5391150"/>
          </a:xfrm>
        </p:grpSpPr>
        <p:sp>
          <p:nvSpPr>
            <p:cNvPr id="850" name="Google Shape;850;g33bca159cf0_0_16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1" name="Google Shape;851;g33bca159cf0_0_16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852" name="Google Shape;852;g33bca159cf0_0_161"/>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853" name="Google Shape;853;g33bca159cf0_0_161"/>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854" name="Google Shape;854;g33bca159cf0_0_161"/>
          <p:cNvSpPr txBox="1"/>
          <p:nvPr/>
        </p:nvSpPr>
        <p:spPr>
          <a:xfrm>
            <a:off x="1033050" y="1402050"/>
            <a:ext cx="4846500" cy="40539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2D grid representations of the environment used to plan safe paths for SmoothOperator</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Broken down into global costmap and local costmap</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Global costmap is used for long-term path planning (end-to-end)</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Local costmap is used for short-term obstacle avoidance</a:t>
            </a:r>
            <a:endParaRPr sz="2100">
              <a:solidFill>
                <a:schemeClr val="dk1"/>
              </a:solidFill>
              <a:latin typeface="Plus Jakarta Sans"/>
              <a:ea typeface="Plus Jakarta Sans"/>
              <a:cs typeface="Plus Jakarta Sans"/>
              <a:sym typeface="Plus Jakarta Sans"/>
            </a:endParaRPr>
          </a:p>
        </p:txBody>
      </p:sp>
      <p:cxnSp>
        <p:nvCxnSpPr>
          <p:cNvPr id="855" name="Google Shape;855;g33bca159cf0_0_161"/>
          <p:cNvCxnSpPr/>
          <p:nvPr/>
        </p:nvCxnSpPr>
        <p:spPr>
          <a:xfrm rot="10800000" flipH="1">
            <a:off x="2786950" y="941100"/>
            <a:ext cx="8691900" cy="11400"/>
          </a:xfrm>
          <a:prstGeom prst="straightConnector1">
            <a:avLst/>
          </a:prstGeom>
          <a:noFill/>
          <a:ln w="12700" cap="flat" cmpd="sng">
            <a:solidFill>
              <a:schemeClr val="accent1"/>
            </a:solidFill>
            <a:prstDash val="solid"/>
            <a:miter lim="800000"/>
            <a:headEnd type="none" w="sm" len="sm"/>
            <a:tailEnd type="none" w="sm" len="sm"/>
          </a:ln>
        </p:spPr>
      </p:cxnSp>
      <p:sp>
        <p:nvSpPr>
          <p:cNvPr id="856" name="Google Shape;856;g33bca159cf0_0_161"/>
          <p:cNvSpPr txBox="1"/>
          <p:nvPr/>
        </p:nvSpPr>
        <p:spPr>
          <a:xfrm>
            <a:off x="1019170" y="688900"/>
            <a:ext cx="5587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Costmaps</a:t>
            </a:r>
            <a:endParaRPr sz="1800" b="1" i="0" u="none" strike="noStrike" cap="none">
              <a:solidFill>
                <a:srgbClr val="000000"/>
              </a:solidFill>
            </a:endParaRPr>
          </a:p>
        </p:txBody>
      </p:sp>
      <p:pic>
        <p:nvPicPr>
          <p:cNvPr id="857" name="Google Shape;857;g33bca159cf0_0_161"/>
          <p:cNvPicPr preferRelativeResize="0"/>
          <p:nvPr/>
        </p:nvPicPr>
        <p:blipFill>
          <a:blip r:embed="rId3">
            <a:alphaModFix/>
          </a:blip>
          <a:stretch>
            <a:fillRect/>
          </a:stretch>
        </p:blipFill>
        <p:spPr>
          <a:xfrm>
            <a:off x="5879600" y="1509827"/>
            <a:ext cx="5904401" cy="394612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grpSp>
        <p:nvGrpSpPr>
          <p:cNvPr id="862" name="Google Shape;862;g33bca159cf0_2_32"/>
          <p:cNvGrpSpPr/>
          <p:nvPr/>
        </p:nvGrpSpPr>
        <p:grpSpPr>
          <a:xfrm>
            <a:off x="9435431" y="4377627"/>
            <a:ext cx="2201746" cy="2201746"/>
            <a:chOff x="3400425" y="733425"/>
            <a:chExt cx="5391150" cy="5391150"/>
          </a:xfrm>
        </p:grpSpPr>
        <p:sp>
          <p:nvSpPr>
            <p:cNvPr id="863" name="Google Shape;863;g33bca159cf0_2_3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4" name="Google Shape;864;g33bca159cf0_2_3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865" name="Google Shape;865;g33bca159cf0_2_32"/>
          <p:cNvGrpSpPr/>
          <p:nvPr/>
        </p:nvGrpSpPr>
        <p:grpSpPr>
          <a:xfrm>
            <a:off x="-3427315" y="-1098303"/>
            <a:ext cx="5587927" cy="5587927"/>
            <a:chOff x="3400425" y="733425"/>
            <a:chExt cx="5391150" cy="5391150"/>
          </a:xfrm>
        </p:grpSpPr>
        <p:sp>
          <p:nvSpPr>
            <p:cNvPr id="866" name="Google Shape;866;g33bca159cf0_2_3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7" name="Google Shape;867;g33bca159cf0_2_3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868" name="Google Shape;868;g33bca159cf0_2_32"/>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869" name="Google Shape;869;g33bca159cf0_2_32"/>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870" name="Google Shape;870;g33bca159cf0_2_32"/>
          <p:cNvSpPr txBox="1"/>
          <p:nvPr/>
        </p:nvSpPr>
        <p:spPr>
          <a:xfrm>
            <a:off x="1019175" y="1402050"/>
            <a:ext cx="10445700" cy="40539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Core path planning and navigation node </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Uses a global planner, local planner, and costmaps to publish geometry_msgs/Twist messages to the /cmd_vel topic</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Contains information like how fast to drive and in what direction</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b="1">
                <a:solidFill>
                  <a:schemeClr val="dk1"/>
                </a:solidFill>
                <a:latin typeface="Plus Jakarta Sans"/>
                <a:ea typeface="Plus Jakarta Sans"/>
                <a:cs typeface="Plus Jakarta Sans"/>
                <a:sym typeface="Plus Jakarta Sans"/>
              </a:rPr>
              <a:t>Global planner</a:t>
            </a:r>
            <a:r>
              <a:rPr lang="en-ID" sz="2100">
                <a:solidFill>
                  <a:schemeClr val="dk1"/>
                </a:solidFill>
                <a:latin typeface="Plus Jakarta Sans"/>
                <a:ea typeface="Plus Jakarta Sans"/>
                <a:cs typeface="Plus Jakarta Sans"/>
                <a:sym typeface="Plus Jakarta Sans"/>
              </a:rPr>
              <a:t> manages end-to-end path planning</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NavfnROS is based off Dijkstra’s algorithm and uses the map to create a grid representation to find the shortest path</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b="1">
                <a:solidFill>
                  <a:schemeClr val="dk1"/>
                </a:solidFill>
                <a:latin typeface="Plus Jakarta Sans"/>
                <a:ea typeface="Plus Jakarta Sans"/>
                <a:cs typeface="Plus Jakarta Sans"/>
                <a:sym typeface="Plus Jakarta Sans"/>
              </a:rPr>
              <a:t>Local planner </a:t>
            </a:r>
            <a:r>
              <a:rPr lang="en-ID" sz="2100">
                <a:solidFill>
                  <a:schemeClr val="dk1"/>
                </a:solidFill>
                <a:latin typeface="Plus Jakarta Sans"/>
                <a:ea typeface="Plus Jakarta Sans"/>
                <a:cs typeface="Plus Jakarta Sans"/>
                <a:sym typeface="Plus Jakarta Sans"/>
              </a:rPr>
              <a:t>manages obstacle avoidance and real-time motion control</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DWA (dynamic window approach) evaluates possible velocities in a local window before picking the best one</a:t>
            </a:r>
            <a:endParaRPr sz="2100">
              <a:solidFill>
                <a:schemeClr val="dk1"/>
              </a:solidFill>
              <a:latin typeface="Plus Jakarta Sans"/>
              <a:ea typeface="Plus Jakarta Sans"/>
              <a:cs typeface="Plus Jakarta Sans"/>
              <a:sym typeface="Plus Jakarta Sans"/>
            </a:endParaRPr>
          </a:p>
        </p:txBody>
      </p:sp>
      <p:cxnSp>
        <p:nvCxnSpPr>
          <p:cNvPr id="871" name="Google Shape;871;g33bca159cf0_2_32"/>
          <p:cNvCxnSpPr/>
          <p:nvPr/>
        </p:nvCxnSpPr>
        <p:spPr>
          <a:xfrm>
            <a:off x="3139725" y="917225"/>
            <a:ext cx="8339100" cy="23700"/>
          </a:xfrm>
          <a:prstGeom prst="straightConnector1">
            <a:avLst/>
          </a:prstGeom>
          <a:noFill/>
          <a:ln w="12700" cap="flat" cmpd="sng">
            <a:solidFill>
              <a:schemeClr val="accent1"/>
            </a:solidFill>
            <a:prstDash val="solid"/>
            <a:miter lim="800000"/>
            <a:headEnd type="none" w="sm" len="sm"/>
            <a:tailEnd type="none" w="sm" len="sm"/>
          </a:ln>
        </p:spPr>
      </p:cxnSp>
      <p:sp>
        <p:nvSpPr>
          <p:cNvPr id="872" name="Google Shape;872;g33bca159cf0_2_32"/>
          <p:cNvSpPr txBox="1"/>
          <p:nvPr/>
        </p:nvSpPr>
        <p:spPr>
          <a:xfrm>
            <a:off x="1019170" y="688900"/>
            <a:ext cx="5587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Move_Base</a:t>
            </a:r>
            <a:endParaRPr sz="2400" b="1" i="0" u="none" strike="noStrike" cap="none">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7" name="Google Shape;877;g33c2a117050_0_0"/>
          <p:cNvGrpSpPr/>
          <p:nvPr/>
        </p:nvGrpSpPr>
        <p:grpSpPr>
          <a:xfrm>
            <a:off x="9435431" y="4377627"/>
            <a:ext cx="2201746" cy="2201746"/>
            <a:chOff x="3400425" y="733425"/>
            <a:chExt cx="5391150" cy="5391150"/>
          </a:xfrm>
        </p:grpSpPr>
        <p:sp>
          <p:nvSpPr>
            <p:cNvPr id="878" name="Google Shape;878;g33c2a117050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79" name="Google Shape;879;g33c2a117050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880" name="Google Shape;880;g33c2a117050_0_0"/>
          <p:cNvGrpSpPr/>
          <p:nvPr/>
        </p:nvGrpSpPr>
        <p:grpSpPr>
          <a:xfrm>
            <a:off x="-3427315" y="-1098303"/>
            <a:ext cx="5587927" cy="5587927"/>
            <a:chOff x="3400425" y="733425"/>
            <a:chExt cx="5391150" cy="5391150"/>
          </a:xfrm>
        </p:grpSpPr>
        <p:sp>
          <p:nvSpPr>
            <p:cNvPr id="881" name="Google Shape;881;g33c2a117050_0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82" name="Google Shape;882;g33c2a117050_0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883" name="Google Shape;883;g33c2a117050_0_0"/>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884" name="Google Shape;884;g33c2a117050_0_0"/>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885" name="Google Shape;885;g33c2a117050_0_0"/>
          <p:cNvSpPr txBox="1"/>
          <p:nvPr/>
        </p:nvSpPr>
        <p:spPr>
          <a:xfrm>
            <a:off x="1019175" y="1402050"/>
            <a:ext cx="10445700" cy="40539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Subscribes to the /cmd_vel topic, connects to the Node.js server, and sends the velocity message</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Offloads all motor controls to the Node.js server</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Separates responsibility between the server who communicates with the motors vs the navigation stack that simply produces the direction and speed for the mobile base to follow</a:t>
            </a:r>
            <a:endParaRPr sz="2100">
              <a:solidFill>
                <a:schemeClr val="dk1"/>
              </a:solidFill>
              <a:latin typeface="Plus Jakarta Sans"/>
              <a:ea typeface="Plus Jakarta Sans"/>
              <a:cs typeface="Plus Jakarta Sans"/>
              <a:sym typeface="Plus Jakarta Sans"/>
            </a:endParaRPr>
          </a:p>
        </p:txBody>
      </p:sp>
      <p:cxnSp>
        <p:nvCxnSpPr>
          <p:cNvPr id="886" name="Google Shape;886;g33c2a117050_0_0"/>
          <p:cNvCxnSpPr/>
          <p:nvPr/>
        </p:nvCxnSpPr>
        <p:spPr>
          <a:xfrm rot="10800000" flipH="1">
            <a:off x="3510150" y="941100"/>
            <a:ext cx="7968600" cy="11400"/>
          </a:xfrm>
          <a:prstGeom prst="straightConnector1">
            <a:avLst/>
          </a:prstGeom>
          <a:noFill/>
          <a:ln w="12700" cap="flat" cmpd="sng">
            <a:solidFill>
              <a:schemeClr val="accent1"/>
            </a:solidFill>
            <a:prstDash val="solid"/>
            <a:miter lim="800000"/>
            <a:headEnd type="none" w="sm" len="sm"/>
            <a:tailEnd type="none" w="sm" len="sm"/>
          </a:ln>
        </p:spPr>
      </p:cxnSp>
      <p:sp>
        <p:nvSpPr>
          <p:cNvPr id="887" name="Google Shape;887;g33c2a117050_0_0"/>
          <p:cNvSpPr txBox="1"/>
          <p:nvPr/>
        </p:nvSpPr>
        <p:spPr>
          <a:xfrm>
            <a:off x="1019170" y="688900"/>
            <a:ext cx="5587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Base Controller</a:t>
            </a:r>
            <a:endParaRPr sz="2400" b="1" i="0" u="none" strike="noStrike" cap="none">
              <a:solidFill>
                <a:srgbClr val="000000"/>
              </a:solidFill>
            </a:endParaRPr>
          </a:p>
        </p:txBody>
      </p:sp>
      <p:pic>
        <p:nvPicPr>
          <p:cNvPr id="888" name="Google Shape;888;g33c2a117050_0_0"/>
          <p:cNvPicPr preferRelativeResize="0"/>
          <p:nvPr/>
        </p:nvPicPr>
        <p:blipFill>
          <a:blip r:embed="rId3">
            <a:alphaModFix/>
          </a:blip>
          <a:stretch>
            <a:fillRect/>
          </a:stretch>
        </p:blipFill>
        <p:spPr>
          <a:xfrm>
            <a:off x="1609875" y="3623025"/>
            <a:ext cx="4905101" cy="2756975"/>
          </a:xfrm>
          <a:prstGeom prst="rect">
            <a:avLst/>
          </a:prstGeom>
          <a:noFill/>
          <a:ln>
            <a:noFill/>
          </a:ln>
        </p:spPr>
      </p:pic>
      <p:pic>
        <p:nvPicPr>
          <p:cNvPr id="889" name="Google Shape;889;g33c2a117050_0_0"/>
          <p:cNvPicPr preferRelativeResize="0"/>
          <p:nvPr/>
        </p:nvPicPr>
        <p:blipFill>
          <a:blip r:embed="rId4">
            <a:alphaModFix/>
          </a:blip>
          <a:stretch>
            <a:fillRect/>
          </a:stretch>
        </p:blipFill>
        <p:spPr>
          <a:xfrm>
            <a:off x="6957250" y="3579387"/>
            <a:ext cx="4217175" cy="2844250"/>
          </a:xfrm>
          <a:prstGeom prst="rect">
            <a:avLst/>
          </a:prstGeom>
          <a:noFill/>
          <a:ln>
            <a:noFill/>
          </a:ln>
        </p:spPr>
      </p:pic>
      <p:sp>
        <p:nvSpPr>
          <p:cNvPr id="890" name="Google Shape;890;g33c2a117050_0_0"/>
          <p:cNvSpPr txBox="1"/>
          <p:nvPr/>
        </p:nvSpPr>
        <p:spPr>
          <a:xfrm>
            <a:off x="5060775" y="3925825"/>
            <a:ext cx="1622400" cy="2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200">
                <a:solidFill>
                  <a:schemeClr val="dk1"/>
                </a:solidFill>
              </a:rPr>
              <a:t>move_base</a:t>
            </a:r>
            <a:endParaRPr sz="1200">
              <a:solidFill>
                <a:schemeClr val="dk1"/>
              </a:solidFill>
            </a:endParaRPr>
          </a:p>
        </p:txBody>
      </p:sp>
      <p:sp>
        <p:nvSpPr>
          <p:cNvPr id="891" name="Google Shape;891;g33c2a117050_0_0"/>
          <p:cNvSpPr txBox="1"/>
          <p:nvPr/>
        </p:nvSpPr>
        <p:spPr>
          <a:xfrm>
            <a:off x="1886375" y="4948913"/>
            <a:ext cx="1622400" cy="2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200">
                <a:solidFill>
                  <a:schemeClr val="dk1"/>
                </a:solidFill>
              </a:rPr>
              <a:t>base controller</a:t>
            </a:r>
            <a:endParaRPr sz="1200">
              <a:solidFill>
                <a:schemeClr val="dk1"/>
              </a:solidFill>
            </a:endParaRPr>
          </a:p>
        </p:txBody>
      </p:sp>
      <p:sp>
        <p:nvSpPr>
          <p:cNvPr id="892" name="Google Shape;892;g33c2a117050_0_0"/>
          <p:cNvSpPr txBox="1"/>
          <p:nvPr/>
        </p:nvSpPr>
        <p:spPr>
          <a:xfrm>
            <a:off x="3644125" y="4878363"/>
            <a:ext cx="1622400" cy="2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200">
                <a:solidFill>
                  <a:schemeClr val="dk1"/>
                </a:solidFill>
              </a:rPr>
              <a:t>cmd_velocity</a:t>
            </a:r>
            <a:endParaRPr sz="1200">
              <a:solidFill>
                <a:schemeClr val="dk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g33bca159cf0_0_189"/>
          <p:cNvPicPr preferRelativeResize="0"/>
          <p:nvPr/>
        </p:nvPicPr>
        <p:blipFill>
          <a:blip r:embed="rId3">
            <a:alphaModFix/>
          </a:blip>
          <a:stretch>
            <a:fillRect/>
          </a:stretch>
        </p:blipFill>
        <p:spPr>
          <a:xfrm>
            <a:off x="9144000" y="1572500"/>
            <a:ext cx="2996275" cy="2996275"/>
          </a:xfrm>
          <a:prstGeom prst="rect">
            <a:avLst/>
          </a:prstGeom>
          <a:noFill/>
          <a:ln>
            <a:noFill/>
          </a:ln>
        </p:spPr>
      </p:pic>
      <p:grpSp>
        <p:nvGrpSpPr>
          <p:cNvPr id="898" name="Google Shape;898;g33bca159cf0_0_189"/>
          <p:cNvGrpSpPr/>
          <p:nvPr/>
        </p:nvGrpSpPr>
        <p:grpSpPr>
          <a:xfrm>
            <a:off x="9435431" y="4377627"/>
            <a:ext cx="2201746" cy="2201746"/>
            <a:chOff x="3400425" y="733425"/>
            <a:chExt cx="5391150" cy="5391150"/>
          </a:xfrm>
        </p:grpSpPr>
        <p:sp>
          <p:nvSpPr>
            <p:cNvPr id="899" name="Google Shape;899;g33bca159cf0_0_18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0" name="Google Shape;900;g33bca159cf0_0_18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901" name="Google Shape;901;g33bca159cf0_0_189"/>
          <p:cNvGrpSpPr/>
          <p:nvPr/>
        </p:nvGrpSpPr>
        <p:grpSpPr>
          <a:xfrm>
            <a:off x="-3427315" y="-1098303"/>
            <a:ext cx="5587927" cy="5587927"/>
            <a:chOff x="3400425" y="733425"/>
            <a:chExt cx="5391150" cy="5391150"/>
          </a:xfrm>
        </p:grpSpPr>
        <p:sp>
          <p:nvSpPr>
            <p:cNvPr id="902" name="Google Shape;902;g33bca159cf0_0_18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3" name="Google Shape;903;g33bca159cf0_0_18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904" name="Google Shape;904;g33bca159cf0_0_189"/>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905" name="Google Shape;905;g33bca159cf0_0_189"/>
          <p:cNvSpPr txBox="1">
            <a:spLocks noGrp="1"/>
          </p:cNvSpPr>
          <p:nvPr>
            <p:ph type="title"/>
          </p:nvPr>
        </p:nvSpPr>
        <p:spPr>
          <a:xfrm>
            <a:off x="1026285" y="13813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Next Steps</a:t>
            </a:r>
            <a:endParaRPr>
              <a:solidFill>
                <a:schemeClr val="accent1"/>
              </a:solidFill>
            </a:endParaRPr>
          </a:p>
        </p:txBody>
      </p:sp>
      <p:sp>
        <p:nvSpPr>
          <p:cNvPr id="906" name="Google Shape;906;g33bca159cf0_0_189"/>
          <p:cNvSpPr txBox="1">
            <a:spLocks noGrp="1"/>
          </p:cNvSpPr>
          <p:nvPr>
            <p:ph type="body" idx="14"/>
          </p:nvPr>
        </p:nvSpPr>
        <p:spPr>
          <a:xfrm>
            <a:off x="1026275" y="1005573"/>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chemeClr val="accent3"/>
              </a:buClr>
              <a:buSzPts val="1600"/>
              <a:buNone/>
            </a:pPr>
            <a:r>
              <a:rPr lang="en-ID" dirty="0">
                <a:latin typeface="Plus Jakarta Sans"/>
                <a:ea typeface="Plus Jakarta Sans"/>
                <a:cs typeface="Plus Jakarta Sans"/>
                <a:sym typeface="Plus Jakarta Sans"/>
              </a:rPr>
              <a:t>Mapping and Navigation</a:t>
            </a:r>
            <a:endParaRPr dirty="0"/>
          </a:p>
        </p:txBody>
      </p:sp>
      <p:sp>
        <p:nvSpPr>
          <p:cNvPr id="907" name="Google Shape;907;g33bca159cf0_0_189"/>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908" name="Google Shape;908;g33bca159cf0_0_189"/>
          <p:cNvSpPr txBox="1"/>
          <p:nvPr/>
        </p:nvSpPr>
        <p:spPr>
          <a:xfrm>
            <a:off x="1026275" y="2304700"/>
            <a:ext cx="8321100" cy="45687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Fix obstacle layer and inflation layer, so that it appears on visualization tool</a:t>
            </a:r>
            <a:endParaRPr sz="2400">
              <a:solidFill>
                <a:schemeClr val="dk1"/>
              </a:solidFill>
              <a:latin typeface="Plus Jakarta Sans"/>
              <a:ea typeface="Plus Jakarta Sans"/>
              <a:cs typeface="Plus Jakarta Sans"/>
              <a:sym typeface="Plus Jakarta Sans"/>
            </a:endParaRPr>
          </a:p>
          <a:p>
            <a:pPr marL="457200" marR="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Converting /cmd_vel messages to a proper motor speed/direction to move SmoothOperator</a:t>
            </a:r>
            <a:endParaRPr sz="2400">
              <a:solidFill>
                <a:schemeClr val="dk1"/>
              </a:solidFill>
              <a:latin typeface="Plus Jakarta Sans"/>
              <a:ea typeface="Plus Jakarta Sans"/>
              <a:cs typeface="Plus Jakarta Sans"/>
              <a:sym typeface="Plus Jakarta Sans"/>
            </a:endParaRPr>
          </a:p>
          <a:p>
            <a:pPr marL="457200" marR="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Use wheel encoders for more precise measurement of position and sensor fuse data with IMU</a:t>
            </a:r>
            <a:endParaRPr sz="2400">
              <a:solidFill>
                <a:schemeClr val="dk1"/>
              </a:solidFill>
              <a:latin typeface="Plus Jakarta Sans"/>
              <a:ea typeface="Plus Jakarta Sans"/>
              <a:cs typeface="Plus Jakarta Sans"/>
              <a:sym typeface="Plus Jakarta Sans"/>
            </a:endParaRPr>
          </a:p>
          <a:p>
            <a:pPr marL="457200" marR="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Set criterias for what dictates “good” performance</a:t>
            </a:r>
            <a:endParaRPr sz="2400">
              <a:solidFill>
                <a:schemeClr val="dk1"/>
              </a:solidFill>
              <a:latin typeface="Plus Jakarta Sans"/>
              <a:ea typeface="Plus Jakarta Sans"/>
              <a:cs typeface="Plus Jakarta Sans"/>
              <a:sym typeface="Plus Jakarta Sans"/>
            </a:endParaRPr>
          </a:p>
          <a:p>
            <a:pPr marL="457200" marR="0" lvl="0" indent="-381000" algn="l" rtl="0">
              <a:lnSpc>
                <a:spcPct val="115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Tune parameters of the entire stack to achieve optimal performance</a:t>
            </a:r>
            <a:endParaRPr sz="2400">
              <a:solidFill>
                <a:schemeClr val="dk1"/>
              </a:solidFill>
              <a:latin typeface="Plus Jakarta Sans"/>
              <a:ea typeface="Plus Jakarta Sans"/>
              <a:cs typeface="Plus Jakarta Sans"/>
              <a:sym typeface="Plus Jakarta Sans"/>
            </a:endParaRPr>
          </a:p>
          <a:p>
            <a:pPr marL="0" marR="0" lvl="0" indent="0" algn="l" rtl="0">
              <a:lnSpc>
                <a:spcPct val="115000"/>
              </a:lnSpc>
              <a:spcBef>
                <a:spcPts val="0"/>
              </a:spcBef>
              <a:spcAft>
                <a:spcPts val="0"/>
              </a:spcAft>
              <a:buNone/>
            </a:pPr>
            <a:endParaRPr sz="2400">
              <a:solidFill>
                <a:schemeClr val="dk1"/>
              </a:solidFill>
              <a:latin typeface="Plus Jakarta Sans"/>
              <a:ea typeface="Plus Jakarta Sans"/>
              <a:cs typeface="Plus Jakarta Sans"/>
              <a:sym typeface="Plus Jakarta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Plus Jakarta Sans"/>
              <a:ea typeface="Plus Jakarta Sans"/>
              <a:cs typeface="Plus Jakarta Sans"/>
              <a:sym typeface="Plus Jakarta Sans"/>
            </a:endParaRPr>
          </a:p>
        </p:txBody>
      </p:sp>
      <p:cxnSp>
        <p:nvCxnSpPr>
          <p:cNvPr id="909" name="Google Shape;909;g33bca159cf0_0_189"/>
          <p:cNvCxnSpPr/>
          <p:nvPr/>
        </p:nvCxnSpPr>
        <p:spPr>
          <a:xfrm rot="10800000" flipH="1">
            <a:off x="3547275" y="1330325"/>
            <a:ext cx="1406100" cy="30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pic>
        <p:nvPicPr>
          <p:cNvPr id="914" name="Google Shape;914;g33c1efe81d2_0_629"/>
          <p:cNvPicPr preferRelativeResize="0">
            <a:picLocks noGrp="1"/>
          </p:cNvPicPr>
          <p:nvPr>
            <p:ph type="pic" idx="2"/>
          </p:nvPr>
        </p:nvPicPr>
        <p:blipFill rotWithShape="1">
          <a:blip r:embed="rId3">
            <a:alphaModFix/>
          </a:blip>
          <a:srcRect t="3305" b="3314"/>
          <a:stretch/>
        </p:blipFill>
        <p:spPr>
          <a:xfrm>
            <a:off x="407989" y="441326"/>
            <a:ext cx="11376024" cy="5975351"/>
          </a:xfrm>
          <a:prstGeom prst="rect">
            <a:avLst/>
          </a:prstGeom>
          <a:gradFill>
            <a:gsLst>
              <a:gs pos="0">
                <a:srgbClr val="D8D8D8"/>
              </a:gs>
              <a:gs pos="100000">
                <a:srgbClr val="A5A5A5"/>
              </a:gs>
            </a:gsLst>
            <a:lin ang="2700006" scaled="0"/>
          </a:gradFill>
          <a:ln>
            <a:noFill/>
          </a:ln>
        </p:spPr>
      </p:pic>
      <p:grpSp>
        <p:nvGrpSpPr>
          <p:cNvPr id="915" name="Google Shape;915;g33c1efe81d2_0_629"/>
          <p:cNvGrpSpPr/>
          <p:nvPr/>
        </p:nvGrpSpPr>
        <p:grpSpPr>
          <a:xfrm>
            <a:off x="-841604" y="-1014555"/>
            <a:ext cx="5757748" cy="5757748"/>
            <a:chOff x="3400425" y="733425"/>
            <a:chExt cx="5391150" cy="5391150"/>
          </a:xfrm>
        </p:grpSpPr>
        <p:sp>
          <p:nvSpPr>
            <p:cNvPr id="916" name="Google Shape;916;g33c1efe81d2_0_62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7" name="Google Shape;917;g33c1efe81d2_0_62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18" name="Google Shape;918;g33c1efe81d2_0_629"/>
          <p:cNvSpPr/>
          <p:nvPr/>
        </p:nvSpPr>
        <p:spPr>
          <a:xfrm>
            <a:off x="407988" y="441325"/>
            <a:ext cx="11376000" cy="5975400"/>
          </a:xfrm>
          <a:prstGeom prst="rect">
            <a:avLst/>
          </a:prstGeom>
          <a:solidFill>
            <a:schemeClr val="accent1">
              <a:alpha val="690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9" name="Google Shape;919;g33c1efe81d2_0_629"/>
          <p:cNvSpPr txBox="1"/>
          <p:nvPr/>
        </p:nvSpPr>
        <p:spPr>
          <a:xfrm>
            <a:off x="633404" y="5883500"/>
            <a:ext cx="2925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lt1"/>
                </a:solidFill>
                <a:latin typeface="Plus Jakarta Sans Medium"/>
                <a:ea typeface="Plus Jakarta Sans Medium"/>
                <a:cs typeface="Plus Jakarta Sans Medium"/>
                <a:sym typeface="Plus Jakarta Sans Medium"/>
              </a:rPr>
              <a:t>SmoothOperator</a:t>
            </a:r>
            <a:endParaRPr sz="1400" b="0" i="0" u="none" strike="noStrike" cap="none">
              <a:solidFill>
                <a:srgbClr val="000000"/>
              </a:solidFill>
              <a:latin typeface="Arial"/>
              <a:ea typeface="Arial"/>
              <a:cs typeface="Arial"/>
              <a:sym typeface="Arial"/>
            </a:endParaRPr>
          </a:p>
        </p:txBody>
      </p:sp>
      <p:cxnSp>
        <p:nvCxnSpPr>
          <p:cNvPr id="920" name="Google Shape;920;g33c1efe81d2_0_629"/>
          <p:cNvCxnSpPr/>
          <p:nvPr/>
        </p:nvCxnSpPr>
        <p:spPr>
          <a:xfrm rot="10800000" flipH="1">
            <a:off x="3073150" y="6124125"/>
            <a:ext cx="8101200" cy="22200"/>
          </a:xfrm>
          <a:prstGeom prst="straightConnector1">
            <a:avLst/>
          </a:prstGeom>
          <a:noFill/>
          <a:ln w="12700" cap="flat" cmpd="sng">
            <a:solidFill>
              <a:schemeClr val="lt1"/>
            </a:solidFill>
            <a:prstDash val="solid"/>
            <a:miter lim="800000"/>
            <a:headEnd type="none" w="sm" len="sm"/>
            <a:tailEnd type="none" w="sm" len="sm"/>
          </a:ln>
        </p:spPr>
      </p:cxnSp>
      <p:sp>
        <p:nvSpPr>
          <p:cNvPr id="921" name="Google Shape;921;g33c1efe81d2_0_629"/>
          <p:cNvSpPr txBox="1">
            <a:spLocks noGrp="1"/>
          </p:cNvSpPr>
          <p:nvPr>
            <p:ph type="title"/>
          </p:nvPr>
        </p:nvSpPr>
        <p:spPr>
          <a:xfrm>
            <a:off x="1162813" y="2270286"/>
            <a:ext cx="9866400" cy="2587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5400"/>
              <a:buFont typeface="Plus Jakarta Sans Medium"/>
              <a:buNone/>
            </a:pPr>
            <a:r>
              <a:rPr lang="en-ID" sz="6000"/>
              <a:t>Safety Design</a:t>
            </a:r>
            <a:endParaRPr sz="6000"/>
          </a:p>
          <a:p>
            <a:pPr marL="0" lvl="0" indent="0" algn="ctr" rtl="0">
              <a:lnSpc>
                <a:spcPct val="100000"/>
              </a:lnSpc>
              <a:spcBef>
                <a:spcPts val="0"/>
              </a:spcBef>
              <a:spcAft>
                <a:spcPts val="0"/>
              </a:spcAft>
              <a:buClr>
                <a:schemeClr val="lt1"/>
              </a:buClr>
              <a:buSzPts val="5400"/>
              <a:buFont typeface="Plus Jakarta Sans Medium"/>
              <a:buNone/>
            </a:pPr>
            <a:endParaRPr sz="4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20"/>
          <p:cNvPicPr preferRelativeResize="0">
            <a:picLocks noGrp="1"/>
          </p:cNvPicPr>
          <p:nvPr>
            <p:ph type="pic" idx="2"/>
          </p:nvPr>
        </p:nvPicPr>
        <p:blipFill rotWithShape="1">
          <a:blip r:embed="rId3">
            <a:alphaModFix/>
          </a:blip>
          <a:srcRect t="3309" b="3308"/>
          <a:stretch/>
        </p:blipFill>
        <p:spPr>
          <a:xfrm>
            <a:off x="407989" y="441326"/>
            <a:ext cx="11376025" cy="5975350"/>
          </a:xfrm>
          <a:prstGeom prst="rect">
            <a:avLst/>
          </a:prstGeom>
          <a:gradFill>
            <a:gsLst>
              <a:gs pos="0">
                <a:srgbClr val="D8D8D8"/>
              </a:gs>
              <a:gs pos="100000">
                <a:srgbClr val="A5A5A5"/>
              </a:gs>
            </a:gsLst>
            <a:lin ang="2700000" scaled="0"/>
          </a:gradFill>
          <a:ln>
            <a:noFill/>
          </a:ln>
        </p:spPr>
      </p:pic>
      <p:grpSp>
        <p:nvGrpSpPr>
          <p:cNvPr id="339" name="Google Shape;339;p20"/>
          <p:cNvGrpSpPr/>
          <p:nvPr/>
        </p:nvGrpSpPr>
        <p:grpSpPr>
          <a:xfrm>
            <a:off x="-841471" y="-1014526"/>
            <a:ext cx="5757959" cy="5757959"/>
            <a:chOff x="3400425" y="733425"/>
            <a:chExt cx="5391150" cy="5391150"/>
          </a:xfrm>
        </p:grpSpPr>
        <p:sp>
          <p:nvSpPr>
            <p:cNvPr id="340" name="Google Shape;340;p2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1" name="Google Shape;341;p2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2" name="Google Shape;342;p20"/>
          <p:cNvSpPr/>
          <p:nvPr/>
        </p:nvSpPr>
        <p:spPr>
          <a:xfrm>
            <a:off x="407988" y="441325"/>
            <a:ext cx="11376000" cy="5975400"/>
          </a:xfrm>
          <a:prstGeom prst="rect">
            <a:avLst/>
          </a:prstGeom>
          <a:solidFill>
            <a:schemeClr val="accent1">
              <a:alpha val="6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3" name="Google Shape;343;p20"/>
          <p:cNvSpPr txBox="1"/>
          <p:nvPr/>
        </p:nvSpPr>
        <p:spPr>
          <a:xfrm>
            <a:off x="633404" y="5883500"/>
            <a:ext cx="2925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lt1"/>
                </a:solidFill>
                <a:latin typeface="Plus Jakarta Sans Medium"/>
                <a:ea typeface="Plus Jakarta Sans Medium"/>
                <a:cs typeface="Plus Jakarta Sans Medium"/>
                <a:sym typeface="Plus Jakarta Sans Medium"/>
              </a:rPr>
              <a:t>SmoothOperator</a:t>
            </a:r>
            <a:endParaRPr sz="1400" b="0" i="0" u="none" strike="noStrike" cap="none">
              <a:solidFill>
                <a:srgbClr val="000000"/>
              </a:solidFill>
              <a:latin typeface="Arial"/>
              <a:ea typeface="Arial"/>
              <a:cs typeface="Arial"/>
              <a:sym typeface="Arial"/>
            </a:endParaRPr>
          </a:p>
        </p:txBody>
      </p:sp>
      <p:cxnSp>
        <p:nvCxnSpPr>
          <p:cNvPr id="344" name="Google Shape;344;p20"/>
          <p:cNvCxnSpPr/>
          <p:nvPr/>
        </p:nvCxnSpPr>
        <p:spPr>
          <a:xfrm rot="10800000" flipH="1">
            <a:off x="3073150" y="6124125"/>
            <a:ext cx="8101200" cy="22200"/>
          </a:xfrm>
          <a:prstGeom prst="straightConnector1">
            <a:avLst/>
          </a:prstGeom>
          <a:noFill/>
          <a:ln w="12700" cap="flat" cmpd="sng">
            <a:solidFill>
              <a:schemeClr val="lt1"/>
            </a:solidFill>
            <a:prstDash val="solid"/>
            <a:miter lim="800000"/>
            <a:headEnd type="none" w="sm" len="sm"/>
            <a:tailEnd type="none" w="sm" len="sm"/>
          </a:ln>
        </p:spPr>
      </p:cxnSp>
      <p:sp>
        <p:nvSpPr>
          <p:cNvPr id="345" name="Google Shape;345;p20"/>
          <p:cNvSpPr txBox="1">
            <a:spLocks noGrp="1"/>
          </p:cNvSpPr>
          <p:nvPr>
            <p:ph type="title"/>
          </p:nvPr>
        </p:nvSpPr>
        <p:spPr>
          <a:xfrm>
            <a:off x="1162813" y="2270286"/>
            <a:ext cx="9866400" cy="2587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5400"/>
              <a:buFont typeface="Plus Jakarta Sans Medium"/>
              <a:buNone/>
            </a:pPr>
            <a:r>
              <a:rPr lang="en-ID" sz="6000"/>
              <a:t>Overall System Design</a:t>
            </a:r>
            <a:endParaRPr sz="6000"/>
          </a:p>
          <a:p>
            <a:pPr marL="0" lvl="0" indent="0" algn="ctr" rtl="0">
              <a:lnSpc>
                <a:spcPct val="100000"/>
              </a:lnSpc>
              <a:spcBef>
                <a:spcPts val="0"/>
              </a:spcBef>
              <a:spcAft>
                <a:spcPts val="0"/>
              </a:spcAft>
              <a:buClr>
                <a:schemeClr val="lt1"/>
              </a:buClr>
              <a:buSzPts val="5400"/>
              <a:buFont typeface="Plus Jakarta Sans Medium"/>
              <a:buNone/>
            </a:pPr>
            <a:endParaRPr sz="4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grpSp>
        <p:nvGrpSpPr>
          <p:cNvPr id="926" name="Google Shape;926;g33bca159cf0_0_218"/>
          <p:cNvGrpSpPr/>
          <p:nvPr/>
        </p:nvGrpSpPr>
        <p:grpSpPr>
          <a:xfrm>
            <a:off x="10608223" y="2244736"/>
            <a:ext cx="5391150" cy="5391150"/>
            <a:chOff x="3400425" y="733425"/>
            <a:chExt cx="5391150" cy="5391150"/>
          </a:xfrm>
        </p:grpSpPr>
        <p:sp>
          <p:nvSpPr>
            <p:cNvPr id="927" name="Google Shape;927;g33bca159cf0_0_21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8" name="Google Shape;928;g33bca159cf0_0_21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29" name="Google Shape;929;g33bca159cf0_0_218"/>
          <p:cNvSpPr txBox="1"/>
          <p:nvPr/>
        </p:nvSpPr>
        <p:spPr>
          <a:xfrm>
            <a:off x="827649" y="504825"/>
            <a:ext cx="33894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500" b="1">
                <a:solidFill>
                  <a:schemeClr val="dk1"/>
                </a:solidFill>
                <a:latin typeface="Plus Jakarta Sans"/>
                <a:ea typeface="Plus Jakarta Sans"/>
                <a:cs typeface="Plus Jakarta Sans"/>
                <a:sym typeface="Plus Jakarta Sans"/>
              </a:rPr>
              <a:t>Safety </a:t>
            </a:r>
            <a:r>
              <a:rPr lang="en-ID" sz="2500" b="1">
                <a:solidFill>
                  <a:schemeClr val="accent1"/>
                </a:solidFill>
                <a:latin typeface="Plus Jakarta Sans"/>
                <a:ea typeface="Plus Jakarta Sans"/>
                <a:cs typeface="Plus Jakarta Sans"/>
                <a:sym typeface="Plus Jakarta Sans"/>
              </a:rPr>
              <a:t>Design</a:t>
            </a:r>
            <a:endParaRPr sz="1900" b="1"/>
          </a:p>
          <a:p>
            <a:pPr marL="0" marR="0" lvl="0" indent="0" algn="l" rtl="0">
              <a:lnSpc>
                <a:spcPct val="100000"/>
              </a:lnSpc>
              <a:spcBef>
                <a:spcPts val="0"/>
              </a:spcBef>
              <a:spcAft>
                <a:spcPts val="0"/>
              </a:spcAft>
              <a:buClr>
                <a:srgbClr val="000000"/>
              </a:buClr>
              <a:buSzPts val="2000"/>
              <a:buFont typeface="Arial"/>
              <a:buNone/>
            </a:pPr>
            <a:r>
              <a:rPr lang="en-ID" sz="1900">
                <a:solidFill>
                  <a:schemeClr val="dk1"/>
                </a:solidFill>
                <a:latin typeface="Plus Jakarta Sans Medium"/>
                <a:ea typeface="Plus Jakarta Sans Medium"/>
                <a:cs typeface="Plus Jakarta Sans Medium"/>
                <a:sym typeface="Plus Jakarta Sans Medium"/>
              </a:rPr>
              <a:t> </a:t>
            </a:r>
            <a:endParaRPr sz="1300" b="0" i="0" u="none" strike="noStrike" cap="none">
              <a:solidFill>
                <a:srgbClr val="000000"/>
              </a:solidFill>
              <a:latin typeface="Arial"/>
              <a:ea typeface="Arial"/>
              <a:cs typeface="Arial"/>
              <a:sym typeface="Arial"/>
            </a:endParaRPr>
          </a:p>
        </p:txBody>
      </p:sp>
      <p:cxnSp>
        <p:nvCxnSpPr>
          <p:cNvPr id="930" name="Google Shape;930;g33bca159cf0_0_218"/>
          <p:cNvCxnSpPr/>
          <p:nvPr/>
        </p:nvCxnSpPr>
        <p:spPr>
          <a:xfrm>
            <a:off x="3341825" y="710350"/>
            <a:ext cx="6423600" cy="46500"/>
          </a:xfrm>
          <a:prstGeom prst="straightConnector1">
            <a:avLst/>
          </a:prstGeom>
          <a:noFill/>
          <a:ln w="12700" cap="flat" cmpd="sng">
            <a:solidFill>
              <a:schemeClr val="dk1"/>
            </a:solidFill>
            <a:prstDash val="solid"/>
            <a:miter lim="800000"/>
            <a:headEnd type="none" w="sm" len="sm"/>
            <a:tailEnd type="none" w="sm" len="sm"/>
          </a:ln>
        </p:spPr>
      </p:cxnSp>
      <p:grpSp>
        <p:nvGrpSpPr>
          <p:cNvPr id="931" name="Google Shape;931;g33bca159cf0_0_218"/>
          <p:cNvGrpSpPr/>
          <p:nvPr/>
        </p:nvGrpSpPr>
        <p:grpSpPr>
          <a:xfrm>
            <a:off x="-1884808" y="-2171636"/>
            <a:ext cx="4835862" cy="4835862"/>
            <a:chOff x="3400425" y="733425"/>
            <a:chExt cx="5391150" cy="5391150"/>
          </a:xfrm>
        </p:grpSpPr>
        <p:sp>
          <p:nvSpPr>
            <p:cNvPr id="932" name="Google Shape;932;g33bca159cf0_0_21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3" name="Google Shape;933;g33bca159cf0_0_21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934" name="Google Shape;934;g33bca159cf0_0_218"/>
          <p:cNvGrpSpPr/>
          <p:nvPr/>
        </p:nvGrpSpPr>
        <p:grpSpPr>
          <a:xfrm>
            <a:off x="5278479" y="1212350"/>
            <a:ext cx="4112898" cy="996375"/>
            <a:chOff x="4530625" y="1354715"/>
            <a:chExt cx="3016206" cy="747300"/>
          </a:xfrm>
        </p:grpSpPr>
        <p:cxnSp>
          <p:nvCxnSpPr>
            <p:cNvPr id="935" name="Google Shape;935;g33bca159cf0_0_218"/>
            <p:cNvCxnSpPr/>
            <p:nvPr/>
          </p:nvCxnSpPr>
          <p:spPr>
            <a:xfrm>
              <a:off x="4530625" y="1582195"/>
              <a:ext cx="1171200" cy="3900"/>
            </a:xfrm>
            <a:prstGeom prst="straightConnector1">
              <a:avLst/>
            </a:prstGeom>
            <a:noFill/>
            <a:ln w="9525" cap="flat" cmpd="sng">
              <a:solidFill>
                <a:srgbClr val="BDBDBD"/>
              </a:solidFill>
              <a:prstDash val="solid"/>
              <a:round/>
              <a:headEnd type="none" w="sm" len="sm"/>
              <a:tailEnd type="none" w="sm" len="sm"/>
            </a:ln>
          </p:spPr>
        </p:cxnSp>
        <p:sp>
          <p:nvSpPr>
            <p:cNvPr id="936" name="Google Shape;936;g33bca159cf0_0_218"/>
            <p:cNvSpPr/>
            <p:nvPr/>
          </p:nvSpPr>
          <p:spPr>
            <a:xfrm>
              <a:off x="5726280" y="1484997"/>
              <a:ext cx="198600" cy="198300"/>
            </a:xfrm>
            <a:prstGeom prst="ellipse">
              <a:avLst/>
            </a:prstGeom>
            <a:solidFill>
              <a:srgbClr val="F15F5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g33bca159cf0_0_218"/>
            <p:cNvSpPr txBox="1"/>
            <p:nvPr/>
          </p:nvSpPr>
          <p:spPr>
            <a:xfrm>
              <a:off x="5701824" y="1424478"/>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ID" b="1">
                  <a:solidFill>
                    <a:srgbClr val="FFFFFF"/>
                  </a:solidFill>
                  <a:latin typeface="Roboto"/>
                  <a:ea typeface="Roboto"/>
                  <a:cs typeface="Roboto"/>
                  <a:sym typeface="Roboto"/>
                </a:rPr>
                <a:t>5</a:t>
              </a:r>
              <a:endParaRPr sz="2200" b="1">
                <a:solidFill>
                  <a:srgbClr val="FFFFFF"/>
                </a:solidFill>
              </a:endParaRPr>
            </a:p>
          </p:txBody>
        </p:sp>
        <p:sp>
          <p:nvSpPr>
            <p:cNvPr id="938" name="Google Shape;938;g33bca159cf0_0_218"/>
            <p:cNvSpPr txBox="1"/>
            <p:nvPr/>
          </p:nvSpPr>
          <p:spPr>
            <a:xfrm>
              <a:off x="5949331" y="1354715"/>
              <a:ext cx="1597500" cy="747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ID" sz="1800" b="1">
                  <a:latin typeface="Roboto"/>
                  <a:ea typeface="Roboto"/>
                  <a:cs typeface="Roboto"/>
                  <a:sym typeface="Roboto"/>
                </a:rPr>
                <a:t>LED Indicators, Noise/Talking, Animated Eye </a:t>
              </a:r>
              <a:endParaRPr sz="1300" b="1">
                <a:latin typeface="Roboto"/>
                <a:ea typeface="Roboto"/>
                <a:cs typeface="Roboto"/>
                <a:sym typeface="Roboto"/>
              </a:endParaRPr>
            </a:p>
          </p:txBody>
        </p:sp>
      </p:grpSp>
      <p:grpSp>
        <p:nvGrpSpPr>
          <p:cNvPr id="939" name="Google Shape;939;g33bca159cf0_0_218"/>
          <p:cNvGrpSpPr/>
          <p:nvPr/>
        </p:nvGrpSpPr>
        <p:grpSpPr>
          <a:xfrm>
            <a:off x="6096006" y="2664237"/>
            <a:ext cx="4382163" cy="996375"/>
            <a:chOff x="5064450" y="2086419"/>
            <a:chExt cx="3286704" cy="747300"/>
          </a:xfrm>
        </p:grpSpPr>
        <p:cxnSp>
          <p:nvCxnSpPr>
            <p:cNvPr id="940" name="Google Shape;940;g33bca159cf0_0_218"/>
            <p:cNvCxnSpPr/>
            <p:nvPr/>
          </p:nvCxnSpPr>
          <p:spPr>
            <a:xfrm>
              <a:off x="5064450" y="2460069"/>
              <a:ext cx="1119000" cy="0"/>
            </a:xfrm>
            <a:prstGeom prst="straightConnector1">
              <a:avLst/>
            </a:prstGeom>
            <a:noFill/>
            <a:ln w="9525" cap="flat" cmpd="sng">
              <a:solidFill>
                <a:srgbClr val="BDBDBD"/>
              </a:solidFill>
              <a:prstDash val="solid"/>
              <a:round/>
              <a:headEnd type="none" w="sm" len="sm"/>
              <a:tailEnd type="none" w="sm" len="sm"/>
            </a:ln>
          </p:spPr>
        </p:cxnSp>
        <p:sp>
          <p:nvSpPr>
            <p:cNvPr id="941" name="Google Shape;941;g33bca159cf0_0_218"/>
            <p:cNvSpPr/>
            <p:nvPr/>
          </p:nvSpPr>
          <p:spPr>
            <a:xfrm>
              <a:off x="6014671" y="2353882"/>
              <a:ext cx="198600" cy="198300"/>
            </a:xfrm>
            <a:prstGeom prst="ellipse">
              <a:avLst/>
            </a:prstGeom>
            <a:solidFill>
              <a:srgbClr val="F15F5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g33bca159cf0_0_218"/>
            <p:cNvSpPr txBox="1"/>
            <p:nvPr/>
          </p:nvSpPr>
          <p:spPr>
            <a:xfrm>
              <a:off x="5990218" y="2280796"/>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ID" b="1">
                  <a:solidFill>
                    <a:srgbClr val="FFFFFF"/>
                  </a:solidFill>
                  <a:latin typeface="Roboto"/>
                  <a:ea typeface="Roboto"/>
                  <a:cs typeface="Roboto"/>
                  <a:sym typeface="Roboto"/>
                </a:rPr>
                <a:t>3</a:t>
              </a:r>
              <a:endParaRPr sz="2200" b="1">
                <a:solidFill>
                  <a:srgbClr val="FFFFFF"/>
                </a:solidFill>
              </a:endParaRPr>
            </a:p>
          </p:txBody>
        </p:sp>
        <p:sp>
          <p:nvSpPr>
            <p:cNvPr id="943" name="Google Shape;943;g33bca159cf0_0_218"/>
            <p:cNvSpPr txBox="1"/>
            <p:nvPr/>
          </p:nvSpPr>
          <p:spPr>
            <a:xfrm>
              <a:off x="6223854" y="2086419"/>
              <a:ext cx="2127300" cy="747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ID" sz="1800" b="1">
                  <a:latin typeface="Roboto"/>
                  <a:ea typeface="Roboto"/>
                  <a:cs typeface="Roboto"/>
                  <a:sym typeface="Roboto"/>
                </a:rPr>
                <a:t>Redundant Hardware Controllers</a:t>
              </a:r>
              <a:endParaRPr sz="1300" b="1">
                <a:latin typeface="Roboto"/>
                <a:ea typeface="Roboto"/>
                <a:cs typeface="Roboto"/>
                <a:sym typeface="Roboto"/>
              </a:endParaRPr>
            </a:p>
          </p:txBody>
        </p:sp>
      </p:grpSp>
      <p:grpSp>
        <p:nvGrpSpPr>
          <p:cNvPr id="944" name="Google Shape;944;g33bca159cf0_0_218"/>
          <p:cNvGrpSpPr/>
          <p:nvPr/>
        </p:nvGrpSpPr>
        <p:grpSpPr>
          <a:xfrm>
            <a:off x="6785515" y="4564240"/>
            <a:ext cx="3659505" cy="996375"/>
            <a:chOff x="5574150" y="3161814"/>
            <a:chExt cx="2744697" cy="747300"/>
          </a:xfrm>
        </p:grpSpPr>
        <p:cxnSp>
          <p:nvCxnSpPr>
            <p:cNvPr id="945" name="Google Shape;945;g33bca159cf0_0_218"/>
            <p:cNvCxnSpPr/>
            <p:nvPr/>
          </p:nvCxnSpPr>
          <p:spPr>
            <a:xfrm>
              <a:off x="5574150" y="3449448"/>
              <a:ext cx="609300" cy="0"/>
            </a:xfrm>
            <a:prstGeom prst="straightConnector1">
              <a:avLst/>
            </a:prstGeom>
            <a:noFill/>
            <a:ln w="9525" cap="flat" cmpd="sng">
              <a:solidFill>
                <a:srgbClr val="BDBDBD"/>
              </a:solidFill>
              <a:prstDash val="solid"/>
              <a:round/>
              <a:headEnd type="none" w="sm" len="sm"/>
              <a:tailEnd type="none" w="sm" len="sm"/>
            </a:ln>
          </p:spPr>
        </p:cxnSp>
        <p:sp>
          <p:nvSpPr>
            <p:cNvPr id="946" name="Google Shape;946;g33bca159cf0_0_218"/>
            <p:cNvSpPr/>
            <p:nvPr/>
          </p:nvSpPr>
          <p:spPr>
            <a:xfrm>
              <a:off x="6014671" y="3349032"/>
              <a:ext cx="198600" cy="198300"/>
            </a:xfrm>
            <a:prstGeom prst="ellipse">
              <a:avLst/>
            </a:prstGeom>
            <a:solidFill>
              <a:srgbClr val="F15F5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7" name="Google Shape;947;g33bca159cf0_0_218"/>
            <p:cNvSpPr txBox="1"/>
            <p:nvPr/>
          </p:nvSpPr>
          <p:spPr>
            <a:xfrm>
              <a:off x="5990218" y="3287421"/>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ID" b="1">
                  <a:solidFill>
                    <a:srgbClr val="FFFFFF"/>
                  </a:solidFill>
                  <a:latin typeface="Roboto"/>
                  <a:ea typeface="Roboto"/>
                  <a:cs typeface="Roboto"/>
                  <a:sym typeface="Roboto"/>
                </a:rPr>
                <a:t>1</a:t>
              </a:r>
              <a:endParaRPr sz="2200" b="1">
                <a:solidFill>
                  <a:srgbClr val="FFFFFF"/>
                </a:solidFill>
              </a:endParaRPr>
            </a:p>
          </p:txBody>
        </p:sp>
        <p:sp>
          <p:nvSpPr>
            <p:cNvPr id="948" name="Google Shape;948;g33bca159cf0_0_218"/>
            <p:cNvSpPr txBox="1"/>
            <p:nvPr/>
          </p:nvSpPr>
          <p:spPr>
            <a:xfrm>
              <a:off x="6191547" y="3161814"/>
              <a:ext cx="2127300" cy="7473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ID" sz="1800" b="1">
                  <a:latin typeface="Roboto"/>
                  <a:ea typeface="Roboto"/>
                  <a:cs typeface="Roboto"/>
                  <a:sym typeface="Roboto"/>
                </a:rPr>
                <a:t>E-Stops/Radio E-Stop,</a:t>
              </a:r>
              <a:endParaRPr sz="1800" b="1">
                <a:latin typeface="Roboto"/>
                <a:ea typeface="Roboto"/>
                <a:cs typeface="Roboto"/>
                <a:sym typeface="Roboto"/>
              </a:endParaRPr>
            </a:p>
            <a:p>
              <a:pPr marL="0" lvl="0" indent="0" algn="l" rtl="0">
                <a:lnSpc>
                  <a:spcPct val="115000"/>
                </a:lnSpc>
                <a:spcBef>
                  <a:spcPts val="0"/>
                </a:spcBef>
                <a:spcAft>
                  <a:spcPts val="0"/>
                </a:spcAft>
                <a:buNone/>
              </a:pPr>
              <a:r>
                <a:rPr lang="en-ID" sz="1800" b="1">
                  <a:latin typeface="Roboto"/>
                  <a:ea typeface="Roboto"/>
                  <a:cs typeface="Roboto"/>
                  <a:sym typeface="Roboto"/>
                </a:rPr>
                <a:t>Fuse Box</a:t>
              </a:r>
              <a:endParaRPr sz="1800" b="1">
                <a:latin typeface="Roboto"/>
                <a:ea typeface="Roboto"/>
                <a:cs typeface="Roboto"/>
                <a:sym typeface="Roboto"/>
              </a:endParaRPr>
            </a:p>
          </p:txBody>
        </p:sp>
      </p:grpSp>
      <p:cxnSp>
        <p:nvCxnSpPr>
          <p:cNvPr id="949" name="Google Shape;949;g33bca159cf0_0_218"/>
          <p:cNvCxnSpPr/>
          <p:nvPr/>
        </p:nvCxnSpPr>
        <p:spPr>
          <a:xfrm rot="10800000">
            <a:off x="2793400" y="2485950"/>
            <a:ext cx="1961100" cy="2400"/>
          </a:xfrm>
          <a:prstGeom prst="straightConnector1">
            <a:avLst/>
          </a:prstGeom>
          <a:noFill/>
          <a:ln w="9525" cap="flat" cmpd="sng">
            <a:solidFill>
              <a:srgbClr val="BDBDBD"/>
            </a:solidFill>
            <a:prstDash val="solid"/>
            <a:round/>
            <a:headEnd type="none" w="sm" len="sm"/>
            <a:tailEnd type="none" w="sm" len="sm"/>
          </a:ln>
        </p:spPr>
      </p:cxnSp>
      <p:sp>
        <p:nvSpPr>
          <p:cNvPr id="950" name="Google Shape;950;g33bca159cf0_0_218"/>
          <p:cNvSpPr/>
          <p:nvPr/>
        </p:nvSpPr>
        <p:spPr>
          <a:xfrm>
            <a:off x="2754951" y="2354950"/>
            <a:ext cx="264900" cy="264300"/>
          </a:xfrm>
          <a:prstGeom prst="ellipse">
            <a:avLst/>
          </a:prstGeom>
          <a:solidFill>
            <a:srgbClr val="CE565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1" name="Google Shape;951;g33bca159cf0_0_218"/>
          <p:cNvSpPr txBox="1"/>
          <p:nvPr/>
        </p:nvSpPr>
        <p:spPr>
          <a:xfrm>
            <a:off x="2689855" y="2244733"/>
            <a:ext cx="330000" cy="417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ID" b="1">
                <a:solidFill>
                  <a:srgbClr val="FFFFFF"/>
                </a:solidFill>
                <a:latin typeface="Roboto"/>
                <a:ea typeface="Roboto"/>
                <a:cs typeface="Roboto"/>
                <a:sym typeface="Roboto"/>
              </a:rPr>
              <a:t>4</a:t>
            </a:r>
            <a:endParaRPr sz="2200" b="1">
              <a:solidFill>
                <a:srgbClr val="FFFFFF"/>
              </a:solidFill>
              <a:highlight>
                <a:srgbClr val="9325A5"/>
              </a:highlight>
            </a:endParaRPr>
          </a:p>
        </p:txBody>
      </p:sp>
      <p:sp>
        <p:nvSpPr>
          <p:cNvPr id="952" name="Google Shape;952;g33bca159cf0_0_218"/>
          <p:cNvSpPr txBox="1"/>
          <p:nvPr/>
        </p:nvSpPr>
        <p:spPr>
          <a:xfrm>
            <a:off x="224625" y="2010975"/>
            <a:ext cx="2502000" cy="114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2100"/>
              </a:spcAft>
              <a:buNone/>
            </a:pPr>
            <a:r>
              <a:rPr lang="en-ID" sz="1800" b="1">
                <a:latin typeface="Roboto"/>
                <a:ea typeface="Roboto"/>
                <a:cs typeface="Roboto"/>
                <a:sym typeface="Roboto"/>
              </a:rPr>
              <a:t>LiDAR Navigation &amp; Obstacle Detection</a:t>
            </a:r>
            <a:endParaRPr sz="1300" b="1">
              <a:latin typeface="Roboto"/>
              <a:ea typeface="Roboto"/>
              <a:cs typeface="Roboto"/>
              <a:sym typeface="Roboto"/>
            </a:endParaRPr>
          </a:p>
        </p:txBody>
      </p:sp>
      <p:grpSp>
        <p:nvGrpSpPr>
          <p:cNvPr id="953" name="Google Shape;953;g33bca159cf0_0_218"/>
          <p:cNvGrpSpPr/>
          <p:nvPr/>
        </p:nvGrpSpPr>
        <p:grpSpPr>
          <a:xfrm>
            <a:off x="-119546" y="3938374"/>
            <a:ext cx="4225590" cy="1056901"/>
            <a:chOff x="736915" y="2710094"/>
            <a:chExt cx="3028880" cy="792696"/>
          </a:xfrm>
        </p:grpSpPr>
        <p:cxnSp>
          <p:nvCxnSpPr>
            <p:cNvPr id="954" name="Google Shape;954;g33bca159cf0_0_218"/>
            <p:cNvCxnSpPr/>
            <p:nvPr/>
          </p:nvCxnSpPr>
          <p:spPr>
            <a:xfrm rot="10800000">
              <a:off x="2915895" y="2881250"/>
              <a:ext cx="849900" cy="0"/>
            </a:xfrm>
            <a:prstGeom prst="straightConnector1">
              <a:avLst/>
            </a:prstGeom>
            <a:noFill/>
            <a:ln w="9525" cap="flat" cmpd="sng">
              <a:solidFill>
                <a:srgbClr val="BDBDBD"/>
              </a:solidFill>
              <a:prstDash val="solid"/>
              <a:round/>
              <a:headEnd type="none" w="sm" len="sm"/>
              <a:tailEnd type="none" w="sm" len="sm"/>
            </a:ln>
          </p:spPr>
        </p:cxnSp>
        <p:sp>
          <p:nvSpPr>
            <p:cNvPr id="955" name="Google Shape;955;g33bca159cf0_0_218"/>
            <p:cNvSpPr/>
            <p:nvPr/>
          </p:nvSpPr>
          <p:spPr>
            <a:xfrm>
              <a:off x="2874851" y="2780836"/>
              <a:ext cx="198600" cy="198300"/>
            </a:xfrm>
            <a:prstGeom prst="ellipse">
              <a:avLst/>
            </a:prstGeom>
            <a:solidFill>
              <a:srgbClr val="CE565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6" name="Google Shape;956;g33bca159cf0_0_218"/>
            <p:cNvSpPr txBox="1"/>
            <p:nvPr/>
          </p:nvSpPr>
          <p:spPr>
            <a:xfrm>
              <a:off x="2840135" y="2710094"/>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ID" b="1">
                  <a:solidFill>
                    <a:srgbClr val="FFFFFF"/>
                  </a:solidFill>
                  <a:latin typeface="Roboto"/>
                  <a:ea typeface="Roboto"/>
                  <a:cs typeface="Roboto"/>
                  <a:sym typeface="Roboto"/>
                </a:rPr>
                <a:t>2</a:t>
              </a:r>
              <a:endParaRPr sz="2200" b="1">
                <a:solidFill>
                  <a:srgbClr val="FFFFFF"/>
                </a:solidFill>
              </a:endParaRPr>
            </a:p>
          </p:txBody>
        </p:sp>
        <p:sp>
          <p:nvSpPr>
            <p:cNvPr id="957" name="Google Shape;957;g33bca159cf0_0_218"/>
            <p:cNvSpPr txBox="1"/>
            <p:nvPr/>
          </p:nvSpPr>
          <p:spPr>
            <a:xfrm>
              <a:off x="736915" y="2755490"/>
              <a:ext cx="2127300" cy="747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ID" sz="1800" b="1">
                  <a:latin typeface="Roboto"/>
                  <a:ea typeface="Roboto"/>
                  <a:cs typeface="Roboto"/>
                  <a:sym typeface="Roboto"/>
                </a:rPr>
                <a:t>Ultrasonic Sensor,</a:t>
              </a:r>
              <a:endParaRPr sz="1800" b="1">
                <a:latin typeface="Roboto"/>
                <a:ea typeface="Roboto"/>
                <a:cs typeface="Roboto"/>
                <a:sym typeface="Roboto"/>
              </a:endParaRPr>
            </a:p>
            <a:p>
              <a:pPr marL="0" lvl="0" indent="0" algn="r" rtl="0">
                <a:lnSpc>
                  <a:spcPct val="115000"/>
                </a:lnSpc>
                <a:spcBef>
                  <a:spcPts val="0"/>
                </a:spcBef>
                <a:spcAft>
                  <a:spcPts val="0"/>
                </a:spcAft>
                <a:buNone/>
              </a:pPr>
              <a:r>
                <a:rPr lang="en-ID" sz="1800" b="1">
                  <a:latin typeface="Roboto"/>
                  <a:ea typeface="Roboto"/>
                  <a:cs typeface="Roboto"/>
                  <a:sym typeface="Roboto"/>
                </a:rPr>
                <a:t>Limit Switch </a:t>
              </a:r>
              <a:endParaRPr sz="1800" b="1">
                <a:latin typeface="Roboto"/>
                <a:ea typeface="Roboto"/>
                <a:cs typeface="Roboto"/>
                <a:sym typeface="Roboto"/>
              </a:endParaRPr>
            </a:p>
            <a:p>
              <a:pPr marL="0" lvl="0" indent="0" algn="r" rtl="0">
                <a:lnSpc>
                  <a:spcPct val="115000"/>
                </a:lnSpc>
                <a:spcBef>
                  <a:spcPts val="0"/>
                </a:spcBef>
                <a:spcAft>
                  <a:spcPts val="0"/>
                </a:spcAft>
                <a:buNone/>
              </a:pPr>
              <a:r>
                <a:rPr lang="en-ID" sz="1800" b="1">
                  <a:latin typeface="Roboto"/>
                  <a:ea typeface="Roboto"/>
                  <a:cs typeface="Roboto"/>
                  <a:sym typeface="Roboto"/>
                </a:rPr>
                <a:t>Floating Bumpers</a:t>
              </a:r>
              <a:endParaRPr sz="1300" b="1">
                <a:latin typeface="Roboto"/>
                <a:ea typeface="Roboto"/>
                <a:cs typeface="Roboto"/>
                <a:sym typeface="Roboto"/>
              </a:endParaRPr>
            </a:p>
          </p:txBody>
        </p:sp>
      </p:grpSp>
      <p:grpSp>
        <p:nvGrpSpPr>
          <p:cNvPr id="958" name="Google Shape;958;g33bca159cf0_0_218"/>
          <p:cNvGrpSpPr/>
          <p:nvPr/>
        </p:nvGrpSpPr>
        <p:grpSpPr>
          <a:xfrm>
            <a:off x="3047980" y="1181868"/>
            <a:ext cx="4215686" cy="4936551"/>
            <a:chOff x="3318063" y="1368287"/>
            <a:chExt cx="2408000" cy="2993482"/>
          </a:xfrm>
        </p:grpSpPr>
        <p:sp>
          <p:nvSpPr>
            <p:cNvPr id="959" name="Google Shape;959;g33bca159cf0_0_218"/>
            <p:cNvSpPr/>
            <p:nvPr/>
          </p:nvSpPr>
          <p:spPr>
            <a:xfrm>
              <a:off x="3595785" y="2775241"/>
              <a:ext cx="1853168" cy="9191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960" name="Google Shape;960;g33bca159cf0_0_218"/>
            <p:cNvSpPr/>
            <p:nvPr/>
          </p:nvSpPr>
          <p:spPr>
            <a:xfrm>
              <a:off x="3318063"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CE5656"/>
            </a:solidFill>
            <a:ln>
              <a:noFill/>
            </a:ln>
          </p:spPr>
        </p:sp>
        <p:sp>
          <p:nvSpPr>
            <p:cNvPr id="961" name="Google Shape;961;g33bca159cf0_0_218"/>
            <p:cNvSpPr/>
            <p:nvPr/>
          </p:nvSpPr>
          <p:spPr>
            <a:xfrm flipH="1">
              <a:off x="4522196"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F15F5F"/>
            </a:solidFill>
            <a:ln>
              <a:noFill/>
            </a:ln>
          </p:spPr>
        </p:sp>
        <p:sp>
          <p:nvSpPr>
            <p:cNvPr id="962" name="Google Shape;962;g33bca159cf0_0_218"/>
            <p:cNvSpPr/>
            <p:nvPr/>
          </p:nvSpPr>
          <p:spPr>
            <a:xfrm>
              <a:off x="3844034" y="2401368"/>
              <a:ext cx="1356545" cy="6728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963" name="Google Shape;963;g33bca159cf0_0_218"/>
            <p:cNvSpPr/>
            <p:nvPr/>
          </p:nvSpPr>
          <p:spPr>
            <a:xfrm>
              <a:off x="3930892" y="2272397"/>
              <a:ext cx="1175304" cy="581421"/>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964" name="Google Shape;964;g33bca159cf0_0_218"/>
            <p:cNvSpPr/>
            <p:nvPr/>
          </p:nvSpPr>
          <p:spPr>
            <a:xfrm>
              <a:off x="4052837" y="2081437"/>
              <a:ext cx="931314" cy="460727"/>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965" name="Google Shape;965;g33bca159cf0_0_218"/>
            <p:cNvSpPr/>
            <p:nvPr/>
          </p:nvSpPr>
          <p:spPr>
            <a:xfrm>
              <a:off x="4233144" y="1787006"/>
              <a:ext cx="573183" cy="289305"/>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966" name="Google Shape;966;g33bca159cf0_0_218"/>
            <p:cNvSpPr/>
            <p:nvPr/>
          </p:nvSpPr>
          <p:spPr>
            <a:xfrm>
              <a:off x="3640743"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CE5656"/>
            </a:solidFill>
            <a:ln>
              <a:noFill/>
            </a:ln>
          </p:spPr>
        </p:sp>
        <p:sp>
          <p:nvSpPr>
            <p:cNvPr id="967" name="Google Shape;967;g33bca159cf0_0_218"/>
            <p:cNvSpPr/>
            <p:nvPr/>
          </p:nvSpPr>
          <p:spPr>
            <a:xfrm>
              <a:off x="3964720"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968" name="Google Shape;968;g33bca159cf0_0_218"/>
            <p:cNvSpPr/>
            <p:nvPr/>
          </p:nvSpPr>
          <p:spPr>
            <a:xfrm flipH="1">
              <a:off x="4518736"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969" name="Google Shape;969;g33bca159cf0_0_218"/>
            <p:cNvSpPr/>
            <p:nvPr/>
          </p:nvSpPr>
          <p:spPr>
            <a:xfrm>
              <a:off x="4084537"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CE5656"/>
            </a:solidFill>
            <a:ln>
              <a:noFill/>
            </a:ln>
          </p:spPr>
        </p:sp>
        <p:sp>
          <p:nvSpPr>
            <p:cNvPr id="970" name="Google Shape;970;g33bca159cf0_0_218"/>
            <p:cNvSpPr/>
            <p:nvPr/>
          </p:nvSpPr>
          <p:spPr>
            <a:xfrm flipH="1">
              <a:off x="4518735"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F15F5F"/>
            </a:solidFill>
            <a:ln>
              <a:noFill/>
            </a:ln>
          </p:spPr>
        </p:sp>
        <p:sp>
          <p:nvSpPr>
            <p:cNvPr id="971" name="Google Shape;971;g33bca159cf0_0_218"/>
            <p:cNvSpPr/>
            <p:nvPr/>
          </p:nvSpPr>
          <p:spPr>
            <a:xfrm>
              <a:off x="4266040" y="1368287"/>
              <a:ext cx="253884" cy="593119"/>
            </a:xfrm>
            <a:custGeom>
              <a:avLst/>
              <a:gdLst/>
              <a:ahLst/>
              <a:cxnLst/>
              <a:rect l="l" t="t" r="r" b="b"/>
              <a:pathLst>
                <a:path w="10635" h="16697" extrusionOk="0">
                  <a:moveTo>
                    <a:pt x="10635" y="0"/>
                  </a:moveTo>
                  <a:lnTo>
                    <a:pt x="0" y="12722"/>
                  </a:lnTo>
                  <a:lnTo>
                    <a:pt x="10635" y="16697"/>
                  </a:lnTo>
                  <a:close/>
                </a:path>
              </a:pathLst>
            </a:custGeom>
            <a:solidFill>
              <a:srgbClr val="CE5656"/>
            </a:solidFill>
            <a:ln>
              <a:noFill/>
            </a:ln>
          </p:spPr>
        </p:sp>
        <p:sp>
          <p:nvSpPr>
            <p:cNvPr id="972" name="Google Shape;972;g33bca159cf0_0_218"/>
            <p:cNvSpPr/>
            <p:nvPr/>
          </p:nvSpPr>
          <p:spPr>
            <a:xfrm flipH="1">
              <a:off x="4518734" y="1368287"/>
              <a:ext cx="253884" cy="593119"/>
            </a:xfrm>
            <a:custGeom>
              <a:avLst/>
              <a:gdLst/>
              <a:ahLst/>
              <a:cxnLst/>
              <a:rect l="l" t="t" r="r" b="b"/>
              <a:pathLst>
                <a:path w="10635" h="16697" extrusionOk="0">
                  <a:moveTo>
                    <a:pt x="10635" y="0"/>
                  </a:moveTo>
                  <a:lnTo>
                    <a:pt x="0" y="12722"/>
                  </a:lnTo>
                  <a:lnTo>
                    <a:pt x="10635" y="16697"/>
                  </a:lnTo>
                  <a:close/>
                </a:path>
              </a:pathLst>
            </a:custGeom>
            <a:solidFill>
              <a:srgbClr val="F15F5F"/>
            </a:solidFill>
            <a:ln>
              <a:noFill/>
            </a:ln>
          </p:spPr>
        </p:sp>
        <p:sp>
          <p:nvSpPr>
            <p:cNvPr id="973" name="Google Shape;973;g33bca159cf0_0_218"/>
            <p:cNvSpPr/>
            <p:nvPr/>
          </p:nvSpPr>
          <p:spPr>
            <a:xfrm>
              <a:off x="3877348" y="2290728"/>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CE5656"/>
            </a:solidFill>
            <a:ln>
              <a:noFill/>
            </a:ln>
          </p:spPr>
        </p:sp>
        <p:sp>
          <p:nvSpPr>
            <p:cNvPr id="974" name="Google Shape;974;g33bca159cf0_0_218"/>
            <p:cNvSpPr/>
            <p:nvPr/>
          </p:nvSpPr>
          <p:spPr>
            <a:xfrm flipH="1">
              <a:off x="4518572" y="2291772"/>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F15F5F"/>
            </a:solidFill>
            <a:ln>
              <a:noFill/>
            </a:ln>
          </p:spPr>
        </p:sp>
        <p:sp>
          <p:nvSpPr>
            <p:cNvPr id="975" name="Google Shape;975;g33bca159cf0_0_218"/>
            <p:cNvSpPr/>
            <p:nvPr/>
          </p:nvSpPr>
          <p:spPr>
            <a:xfrm flipH="1">
              <a:off x="4522009"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F15F5F"/>
            </a:solidFill>
            <a:ln>
              <a:noFill/>
            </a:ln>
          </p:spPr>
        </p:sp>
      </p:grpSp>
      <p:sp>
        <p:nvSpPr>
          <p:cNvPr id="976" name="Google Shape;976;g33bca159cf0_0_218"/>
          <p:cNvSpPr/>
          <p:nvPr/>
        </p:nvSpPr>
        <p:spPr>
          <a:xfrm rot="5400000">
            <a:off x="9171850" y="2498175"/>
            <a:ext cx="4155600" cy="15231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lnSpc>
                <a:spcPct val="75000"/>
              </a:lnSpc>
              <a:spcBef>
                <a:spcPts val="0"/>
              </a:spcBef>
              <a:spcAft>
                <a:spcPts val="0"/>
              </a:spcAft>
              <a:buNone/>
            </a:pPr>
            <a:r>
              <a:rPr lang="en-ID" sz="3300" b="1"/>
              <a:t>CRITICAL</a:t>
            </a:r>
            <a:endParaRPr sz="3300" b="1"/>
          </a:p>
          <a:p>
            <a:pPr marL="0" lvl="0" indent="0" algn="ctr" rtl="0">
              <a:lnSpc>
                <a:spcPct val="75000"/>
              </a:lnSpc>
              <a:spcBef>
                <a:spcPts val="0"/>
              </a:spcBef>
              <a:spcAft>
                <a:spcPts val="0"/>
              </a:spcAft>
              <a:buNone/>
            </a:pPr>
            <a:r>
              <a:rPr lang="en-ID" sz="2100" b="1"/>
              <a:t> (least to most)</a:t>
            </a:r>
            <a:endParaRPr sz="2100" b="1"/>
          </a:p>
        </p:txBody>
      </p:sp>
      <p:pic>
        <p:nvPicPr>
          <p:cNvPr id="977" name="Google Shape;977;g33bca159cf0_0_218"/>
          <p:cNvPicPr preferRelativeResize="0"/>
          <p:nvPr/>
        </p:nvPicPr>
        <p:blipFill>
          <a:blip r:embed="rId3">
            <a:alphaModFix/>
          </a:blip>
          <a:stretch>
            <a:fillRect/>
          </a:stretch>
        </p:blipFill>
        <p:spPr>
          <a:xfrm rot="-5400000">
            <a:off x="8187713" y="4869862"/>
            <a:ext cx="1314525" cy="2336550"/>
          </a:xfrm>
          <a:prstGeom prst="rect">
            <a:avLst/>
          </a:prstGeom>
          <a:noFill/>
          <a:ln>
            <a:noFill/>
          </a:ln>
        </p:spPr>
      </p:pic>
      <p:pic>
        <p:nvPicPr>
          <p:cNvPr id="978" name="Google Shape;978;g33bca159cf0_0_218"/>
          <p:cNvPicPr preferRelativeResize="0"/>
          <p:nvPr/>
        </p:nvPicPr>
        <p:blipFill rotWithShape="1">
          <a:blip r:embed="rId4">
            <a:alphaModFix/>
          </a:blip>
          <a:srcRect r="13239"/>
          <a:stretch/>
        </p:blipFill>
        <p:spPr>
          <a:xfrm rot="5400000">
            <a:off x="8403600" y="2812587"/>
            <a:ext cx="1064699" cy="2299726"/>
          </a:xfrm>
          <a:prstGeom prst="rect">
            <a:avLst/>
          </a:prstGeom>
          <a:noFill/>
          <a:ln>
            <a:noFill/>
          </a:ln>
        </p:spPr>
      </p:pic>
      <p:pic>
        <p:nvPicPr>
          <p:cNvPr id="979" name="Google Shape;979;g33bca159cf0_0_218"/>
          <p:cNvPicPr preferRelativeResize="0"/>
          <p:nvPr/>
        </p:nvPicPr>
        <p:blipFill rotWithShape="1">
          <a:blip r:embed="rId5">
            <a:alphaModFix/>
          </a:blip>
          <a:srcRect t="14653"/>
          <a:stretch/>
        </p:blipFill>
        <p:spPr>
          <a:xfrm>
            <a:off x="8917600" y="1001747"/>
            <a:ext cx="1095650" cy="1662475"/>
          </a:xfrm>
          <a:prstGeom prst="rect">
            <a:avLst/>
          </a:prstGeom>
          <a:noFill/>
          <a:ln>
            <a:noFill/>
          </a:ln>
        </p:spPr>
      </p:pic>
      <p:pic>
        <p:nvPicPr>
          <p:cNvPr id="980" name="Google Shape;980;g33bca159cf0_0_218"/>
          <p:cNvPicPr preferRelativeResize="0"/>
          <p:nvPr/>
        </p:nvPicPr>
        <p:blipFill rotWithShape="1">
          <a:blip r:embed="rId6">
            <a:alphaModFix/>
          </a:blip>
          <a:srcRect l="17233" t="13866" r="24680" b="9861"/>
          <a:stretch/>
        </p:blipFill>
        <p:spPr>
          <a:xfrm>
            <a:off x="1019163" y="2761536"/>
            <a:ext cx="1349263" cy="996375"/>
          </a:xfrm>
          <a:prstGeom prst="rect">
            <a:avLst/>
          </a:prstGeom>
          <a:noFill/>
          <a:ln>
            <a:noFill/>
          </a:ln>
        </p:spPr>
      </p:pic>
      <p:pic>
        <p:nvPicPr>
          <p:cNvPr id="981" name="Google Shape;981;g33bca159cf0_0_218"/>
          <p:cNvPicPr preferRelativeResize="0"/>
          <p:nvPr/>
        </p:nvPicPr>
        <p:blipFill>
          <a:blip r:embed="rId7">
            <a:alphaModFix/>
          </a:blip>
          <a:stretch>
            <a:fillRect/>
          </a:stretch>
        </p:blipFill>
        <p:spPr>
          <a:xfrm>
            <a:off x="827651" y="4981450"/>
            <a:ext cx="1961100" cy="110290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g33c1efe81d2_0_640"/>
          <p:cNvPicPr preferRelativeResize="0">
            <a:picLocks noGrp="1"/>
          </p:cNvPicPr>
          <p:nvPr>
            <p:ph type="pic" idx="2"/>
          </p:nvPr>
        </p:nvPicPr>
        <p:blipFill rotWithShape="1">
          <a:blip r:embed="rId3">
            <a:alphaModFix/>
          </a:blip>
          <a:srcRect t="3305" b="3314"/>
          <a:stretch/>
        </p:blipFill>
        <p:spPr>
          <a:xfrm>
            <a:off x="407989" y="441326"/>
            <a:ext cx="11376024" cy="5975351"/>
          </a:xfrm>
          <a:prstGeom prst="rect">
            <a:avLst/>
          </a:prstGeom>
          <a:gradFill>
            <a:gsLst>
              <a:gs pos="0">
                <a:srgbClr val="D8D8D8"/>
              </a:gs>
              <a:gs pos="100000">
                <a:srgbClr val="A5A5A5"/>
              </a:gs>
            </a:gsLst>
            <a:lin ang="2700006" scaled="0"/>
          </a:gradFill>
          <a:ln>
            <a:noFill/>
          </a:ln>
        </p:spPr>
      </p:pic>
      <p:grpSp>
        <p:nvGrpSpPr>
          <p:cNvPr id="987" name="Google Shape;987;g33c1efe81d2_0_640"/>
          <p:cNvGrpSpPr/>
          <p:nvPr/>
        </p:nvGrpSpPr>
        <p:grpSpPr>
          <a:xfrm>
            <a:off x="-841604" y="-1014555"/>
            <a:ext cx="5757748" cy="5757748"/>
            <a:chOff x="3400425" y="733425"/>
            <a:chExt cx="5391150" cy="5391150"/>
          </a:xfrm>
        </p:grpSpPr>
        <p:sp>
          <p:nvSpPr>
            <p:cNvPr id="988" name="Google Shape;988;g33c1efe81d2_0_64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89" name="Google Shape;989;g33c1efe81d2_0_64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90" name="Google Shape;990;g33c1efe81d2_0_640"/>
          <p:cNvSpPr/>
          <p:nvPr/>
        </p:nvSpPr>
        <p:spPr>
          <a:xfrm>
            <a:off x="407988" y="441325"/>
            <a:ext cx="11376000" cy="5975400"/>
          </a:xfrm>
          <a:prstGeom prst="rect">
            <a:avLst/>
          </a:prstGeom>
          <a:solidFill>
            <a:schemeClr val="accent1">
              <a:alpha val="690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91" name="Google Shape;991;g33c1efe81d2_0_640"/>
          <p:cNvSpPr txBox="1"/>
          <p:nvPr/>
        </p:nvSpPr>
        <p:spPr>
          <a:xfrm>
            <a:off x="633404" y="5883500"/>
            <a:ext cx="2925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lt1"/>
                </a:solidFill>
                <a:latin typeface="Plus Jakarta Sans Medium"/>
                <a:ea typeface="Plus Jakarta Sans Medium"/>
                <a:cs typeface="Plus Jakarta Sans Medium"/>
                <a:sym typeface="Plus Jakarta Sans Medium"/>
              </a:rPr>
              <a:t>SmoothOperator</a:t>
            </a:r>
            <a:endParaRPr sz="1400" b="0" i="0" u="none" strike="noStrike" cap="none">
              <a:solidFill>
                <a:srgbClr val="000000"/>
              </a:solidFill>
              <a:latin typeface="Arial"/>
              <a:ea typeface="Arial"/>
              <a:cs typeface="Arial"/>
              <a:sym typeface="Arial"/>
            </a:endParaRPr>
          </a:p>
        </p:txBody>
      </p:sp>
      <p:cxnSp>
        <p:nvCxnSpPr>
          <p:cNvPr id="992" name="Google Shape;992;g33c1efe81d2_0_640"/>
          <p:cNvCxnSpPr/>
          <p:nvPr/>
        </p:nvCxnSpPr>
        <p:spPr>
          <a:xfrm rot="10800000" flipH="1">
            <a:off x="3073150" y="6124125"/>
            <a:ext cx="8101200" cy="22200"/>
          </a:xfrm>
          <a:prstGeom prst="straightConnector1">
            <a:avLst/>
          </a:prstGeom>
          <a:noFill/>
          <a:ln w="12700" cap="flat" cmpd="sng">
            <a:solidFill>
              <a:schemeClr val="lt1"/>
            </a:solidFill>
            <a:prstDash val="solid"/>
            <a:miter lim="800000"/>
            <a:headEnd type="none" w="sm" len="sm"/>
            <a:tailEnd type="none" w="sm" len="sm"/>
          </a:ln>
        </p:spPr>
      </p:cxnSp>
      <p:sp>
        <p:nvSpPr>
          <p:cNvPr id="993" name="Google Shape;993;g33c1efe81d2_0_640"/>
          <p:cNvSpPr txBox="1">
            <a:spLocks noGrp="1"/>
          </p:cNvSpPr>
          <p:nvPr>
            <p:ph type="title"/>
          </p:nvPr>
        </p:nvSpPr>
        <p:spPr>
          <a:xfrm>
            <a:off x="1162813" y="2270286"/>
            <a:ext cx="9866400" cy="2587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5400"/>
              <a:buFont typeface="Plus Jakarta Sans Medium"/>
              <a:buNone/>
            </a:pPr>
            <a:r>
              <a:rPr lang="en-ID" sz="6000"/>
              <a:t>Project Management</a:t>
            </a:r>
            <a:endParaRPr sz="6000"/>
          </a:p>
          <a:p>
            <a:pPr marL="0" lvl="0" indent="0" algn="ctr" rtl="0">
              <a:lnSpc>
                <a:spcPct val="100000"/>
              </a:lnSpc>
              <a:spcBef>
                <a:spcPts val="0"/>
              </a:spcBef>
              <a:spcAft>
                <a:spcPts val="0"/>
              </a:spcAft>
              <a:buClr>
                <a:schemeClr val="lt1"/>
              </a:buClr>
              <a:buSzPts val="5400"/>
              <a:buFont typeface="Plus Jakarta Sans Medium"/>
              <a:buNone/>
            </a:pPr>
            <a:endParaRPr sz="4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g33c1efe81d2_0_651"/>
          <p:cNvGrpSpPr/>
          <p:nvPr/>
        </p:nvGrpSpPr>
        <p:grpSpPr>
          <a:xfrm>
            <a:off x="9435431" y="4377627"/>
            <a:ext cx="2201746" cy="2201746"/>
            <a:chOff x="3400425" y="733425"/>
            <a:chExt cx="5391150" cy="5391150"/>
          </a:xfrm>
        </p:grpSpPr>
        <p:sp>
          <p:nvSpPr>
            <p:cNvPr id="999" name="Google Shape;999;g33c1efe81d2_0_65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00" name="Google Shape;1000;g33c1efe81d2_0_65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01" name="Google Shape;1001;g33c1efe81d2_0_651"/>
          <p:cNvGrpSpPr/>
          <p:nvPr/>
        </p:nvGrpSpPr>
        <p:grpSpPr>
          <a:xfrm>
            <a:off x="-3427315" y="-1098303"/>
            <a:ext cx="5587927" cy="5587927"/>
            <a:chOff x="3400425" y="733425"/>
            <a:chExt cx="5391150" cy="5391150"/>
          </a:xfrm>
        </p:grpSpPr>
        <p:sp>
          <p:nvSpPr>
            <p:cNvPr id="1002" name="Google Shape;1002;g33c1efe81d2_0_65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03" name="Google Shape;1003;g33c1efe81d2_0_65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1004" name="Google Shape;1004;g33c1efe81d2_0_651"/>
          <p:cNvCxnSpPr/>
          <p:nvPr/>
        </p:nvCxnSpPr>
        <p:spPr>
          <a:xfrm>
            <a:off x="3249613" y="3987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1005" name="Google Shape;1005;g33c1efe81d2_0_651"/>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1006" name="Google Shape;1006;g33c1efe81d2_0_651"/>
          <p:cNvSpPr txBox="1">
            <a:spLocks noGrp="1"/>
          </p:cNvSpPr>
          <p:nvPr>
            <p:ph type="title"/>
          </p:nvPr>
        </p:nvSpPr>
        <p:spPr>
          <a:xfrm>
            <a:off x="1026285" y="4669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a:t>Gantt Chart</a:t>
            </a:r>
            <a:br>
              <a:rPr lang="en-ID" sz="5400">
                <a:solidFill>
                  <a:schemeClr val="accent1"/>
                </a:solidFill>
                <a:latin typeface="Plus Jakarta Sans Medium"/>
                <a:ea typeface="Plus Jakarta Sans Medium"/>
                <a:cs typeface="Plus Jakarta Sans Medium"/>
                <a:sym typeface="Plus Jakarta Sans Medium"/>
              </a:rPr>
            </a:br>
            <a:endParaRPr/>
          </a:p>
        </p:txBody>
      </p:sp>
      <p:sp>
        <p:nvSpPr>
          <p:cNvPr id="1007" name="Google Shape;1007;g33c1efe81d2_0_651"/>
          <p:cNvSpPr txBox="1">
            <a:spLocks noGrp="1"/>
          </p:cNvSpPr>
          <p:nvPr>
            <p:ph type="body" idx="14"/>
          </p:nvPr>
        </p:nvSpPr>
        <p:spPr>
          <a:xfrm>
            <a:off x="1019175" y="1905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Project Management</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1008" name="Google Shape;1008;g33c1efe81d2_0_651"/>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1009" name="Google Shape;1009;g33c1efe81d2_0_651">
            <a:hlinkClick r:id="rId3"/>
          </p:cNvPr>
          <p:cNvPicPr preferRelativeResize="0"/>
          <p:nvPr/>
        </p:nvPicPr>
        <p:blipFill>
          <a:blip r:embed="rId4">
            <a:alphaModFix/>
          </a:blip>
          <a:stretch>
            <a:fillRect/>
          </a:stretch>
        </p:blipFill>
        <p:spPr>
          <a:xfrm>
            <a:off x="1942225" y="1216800"/>
            <a:ext cx="7988475" cy="5174374"/>
          </a:xfrm>
          <a:prstGeom prst="rect">
            <a:avLst/>
          </a:prstGeom>
          <a:noFill/>
          <a:ln>
            <a:noFill/>
          </a:ln>
        </p:spPr>
      </p:pic>
      <p:sp>
        <p:nvSpPr>
          <p:cNvPr id="1010" name="Google Shape;1010;g33c1efe81d2_0_651"/>
          <p:cNvSpPr txBox="1"/>
          <p:nvPr/>
        </p:nvSpPr>
        <p:spPr>
          <a:xfrm>
            <a:off x="5838675" y="970500"/>
            <a:ext cx="4324500" cy="2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600" b="1">
                <a:solidFill>
                  <a:srgbClr val="FF0000"/>
                </a:solidFill>
              </a:rPr>
              <a:t>Click Image to go to Full Gantt Chart</a:t>
            </a:r>
            <a:endParaRPr sz="1600" b="1">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grpSp>
        <p:nvGrpSpPr>
          <p:cNvPr id="1015" name="Google Shape;1015;g33c1efe81d2_0_667"/>
          <p:cNvGrpSpPr/>
          <p:nvPr/>
        </p:nvGrpSpPr>
        <p:grpSpPr>
          <a:xfrm>
            <a:off x="9435431" y="4377627"/>
            <a:ext cx="2201746" cy="2201746"/>
            <a:chOff x="3400425" y="733425"/>
            <a:chExt cx="5391150" cy="5391150"/>
          </a:xfrm>
        </p:grpSpPr>
        <p:sp>
          <p:nvSpPr>
            <p:cNvPr id="1016" name="Google Shape;1016;g33c1efe81d2_0_66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7" name="Google Shape;1017;g33c1efe81d2_0_66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18" name="Google Shape;1018;g33c1efe81d2_0_667"/>
          <p:cNvGrpSpPr/>
          <p:nvPr/>
        </p:nvGrpSpPr>
        <p:grpSpPr>
          <a:xfrm>
            <a:off x="-3427315" y="-1098303"/>
            <a:ext cx="5587927" cy="5587927"/>
            <a:chOff x="3400425" y="733425"/>
            <a:chExt cx="5391150" cy="5391150"/>
          </a:xfrm>
        </p:grpSpPr>
        <p:sp>
          <p:nvSpPr>
            <p:cNvPr id="1019" name="Google Shape;1019;g33c1efe81d2_0_66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0" name="Google Shape;1020;g33c1efe81d2_0_66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1021" name="Google Shape;1021;g33c1efe81d2_0_667"/>
          <p:cNvCxnSpPr/>
          <p:nvPr/>
        </p:nvCxnSpPr>
        <p:spPr>
          <a:xfrm>
            <a:off x="3249613" y="398721"/>
            <a:ext cx="1036500" cy="0"/>
          </a:xfrm>
          <a:prstGeom prst="straightConnector1">
            <a:avLst/>
          </a:prstGeom>
          <a:noFill/>
          <a:ln w="12700" cap="flat" cmpd="sng">
            <a:solidFill>
              <a:schemeClr val="accent1"/>
            </a:solidFill>
            <a:prstDash val="solid"/>
            <a:miter lim="800000"/>
            <a:headEnd type="none" w="sm" len="sm"/>
            <a:tailEnd type="none" w="sm" len="sm"/>
          </a:ln>
        </p:spPr>
      </p:cxnSp>
      <p:cxnSp>
        <p:nvCxnSpPr>
          <p:cNvPr id="1022" name="Google Shape;1022;g33c1efe81d2_0_667"/>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1023" name="Google Shape;1023;g33c1efe81d2_0_667"/>
          <p:cNvSpPr txBox="1">
            <a:spLocks noGrp="1"/>
          </p:cNvSpPr>
          <p:nvPr>
            <p:ph type="title"/>
          </p:nvPr>
        </p:nvSpPr>
        <p:spPr>
          <a:xfrm>
            <a:off x="1026285" y="466900"/>
            <a:ext cx="9136800" cy="92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Plus Jakarta Sans Medium"/>
              <a:buNone/>
            </a:pPr>
            <a:r>
              <a:rPr lang="en-ID" sz="4700"/>
              <a:t>JIRA Board (Agile Management) </a:t>
            </a:r>
            <a:endParaRPr sz="4700"/>
          </a:p>
        </p:txBody>
      </p:sp>
      <p:sp>
        <p:nvSpPr>
          <p:cNvPr id="1024" name="Google Shape;1024;g33c1efe81d2_0_667"/>
          <p:cNvSpPr txBox="1">
            <a:spLocks noGrp="1"/>
          </p:cNvSpPr>
          <p:nvPr>
            <p:ph type="body" idx="14"/>
          </p:nvPr>
        </p:nvSpPr>
        <p:spPr>
          <a:xfrm>
            <a:off x="1019175" y="190575"/>
            <a:ext cx="25281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latin typeface="Plus Jakarta Sans"/>
                <a:ea typeface="Plus Jakarta Sans"/>
                <a:cs typeface="Plus Jakarta Sans"/>
                <a:sym typeface="Plus Jakarta Sans"/>
              </a:rPr>
              <a:t>Project Management</a:t>
            </a:r>
            <a:endParaRPr>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3"/>
              </a:buClr>
              <a:buSzPts val="1600"/>
              <a:buNone/>
            </a:pPr>
            <a:endParaRPr/>
          </a:p>
        </p:txBody>
      </p:sp>
      <p:sp>
        <p:nvSpPr>
          <p:cNvPr id="1025" name="Google Shape;1025;g33c1efe81d2_0_667"/>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pic>
        <p:nvPicPr>
          <p:cNvPr id="1026" name="Google Shape;1026;g33c1efe81d2_0_667">
            <a:hlinkClick r:id="rId3"/>
          </p:cNvPr>
          <p:cNvPicPr preferRelativeResize="0"/>
          <p:nvPr/>
        </p:nvPicPr>
        <p:blipFill rotWithShape="1">
          <a:blip r:embed="rId4">
            <a:alphaModFix/>
          </a:blip>
          <a:srcRect l="1594" t="2940"/>
          <a:stretch/>
        </p:blipFill>
        <p:spPr>
          <a:xfrm>
            <a:off x="1558625" y="1390300"/>
            <a:ext cx="8205351" cy="49003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pic>
        <p:nvPicPr>
          <p:cNvPr id="1031" name="Google Shape;1031;g33c1efe81d2_0_535"/>
          <p:cNvPicPr preferRelativeResize="0">
            <a:picLocks noGrp="1"/>
          </p:cNvPicPr>
          <p:nvPr>
            <p:ph type="pic" idx="2"/>
          </p:nvPr>
        </p:nvPicPr>
        <p:blipFill rotWithShape="1">
          <a:blip r:embed="rId3">
            <a:alphaModFix/>
          </a:blip>
          <a:srcRect t="3305" b="3314"/>
          <a:stretch/>
        </p:blipFill>
        <p:spPr>
          <a:xfrm>
            <a:off x="407989" y="441326"/>
            <a:ext cx="11376024" cy="5975351"/>
          </a:xfrm>
          <a:prstGeom prst="rect">
            <a:avLst/>
          </a:prstGeom>
          <a:gradFill>
            <a:gsLst>
              <a:gs pos="0">
                <a:srgbClr val="D8D8D8"/>
              </a:gs>
              <a:gs pos="100000">
                <a:srgbClr val="A5A5A5"/>
              </a:gs>
            </a:gsLst>
            <a:lin ang="2700006" scaled="0"/>
          </a:gradFill>
          <a:ln>
            <a:noFill/>
          </a:ln>
        </p:spPr>
      </p:pic>
      <p:grpSp>
        <p:nvGrpSpPr>
          <p:cNvPr id="1032" name="Google Shape;1032;g33c1efe81d2_0_535"/>
          <p:cNvGrpSpPr/>
          <p:nvPr/>
        </p:nvGrpSpPr>
        <p:grpSpPr>
          <a:xfrm>
            <a:off x="-841604" y="-1014555"/>
            <a:ext cx="5757748" cy="5757748"/>
            <a:chOff x="3400425" y="733425"/>
            <a:chExt cx="5391150" cy="5391150"/>
          </a:xfrm>
        </p:grpSpPr>
        <p:sp>
          <p:nvSpPr>
            <p:cNvPr id="1033" name="Google Shape;1033;g33c1efe81d2_0_53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4" name="Google Shape;1034;g33c1efe81d2_0_53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35" name="Google Shape;1035;g33c1efe81d2_0_535"/>
          <p:cNvSpPr/>
          <p:nvPr/>
        </p:nvSpPr>
        <p:spPr>
          <a:xfrm>
            <a:off x="407988" y="441325"/>
            <a:ext cx="11376000" cy="5975400"/>
          </a:xfrm>
          <a:prstGeom prst="rect">
            <a:avLst/>
          </a:prstGeom>
          <a:solidFill>
            <a:schemeClr val="accent1">
              <a:alpha val="690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6" name="Google Shape;1036;g33c1efe81d2_0_535"/>
          <p:cNvSpPr txBox="1"/>
          <p:nvPr/>
        </p:nvSpPr>
        <p:spPr>
          <a:xfrm>
            <a:off x="633404" y="5883500"/>
            <a:ext cx="2925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lt1"/>
                </a:solidFill>
                <a:latin typeface="Plus Jakarta Sans Medium"/>
                <a:ea typeface="Plus Jakarta Sans Medium"/>
                <a:cs typeface="Plus Jakarta Sans Medium"/>
                <a:sym typeface="Plus Jakarta Sans Medium"/>
              </a:rPr>
              <a:t>SmoothOperator</a:t>
            </a:r>
            <a:endParaRPr sz="1400" b="0" i="0" u="none" strike="noStrike" cap="none">
              <a:solidFill>
                <a:srgbClr val="000000"/>
              </a:solidFill>
              <a:latin typeface="Arial"/>
              <a:ea typeface="Arial"/>
              <a:cs typeface="Arial"/>
              <a:sym typeface="Arial"/>
            </a:endParaRPr>
          </a:p>
        </p:txBody>
      </p:sp>
      <p:cxnSp>
        <p:nvCxnSpPr>
          <p:cNvPr id="1037" name="Google Shape;1037;g33c1efe81d2_0_535"/>
          <p:cNvCxnSpPr/>
          <p:nvPr/>
        </p:nvCxnSpPr>
        <p:spPr>
          <a:xfrm rot="10800000" flipH="1">
            <a:off x="3073150" y="6124125"/>
            <a:ext cx="8101200" cy="22200"/>
          </a:xfrm>
          <a:prstGeom prst="straightConnector1">
            <a:avLst/>
          </a:prstGeom>
          <a:noFill/>
          <a:ln w="12700" cap="flat" cmpd="sng">
            <a:solidFill>
              <a:schemeClr val="lt1"/>
            </a:solidFill>
            <a:prstDash val="solid"/>
            <a:miter lim="800000"/>
            <a:headEnd type="none" w="sm" len="sm"/>
            <a:tailEnd type="none" w="sm" len="sm"/>
          </a:ln>
        </p:spPr>
      </p:cxnSp>
      <p:sp>
        <p:nvSpPr>
          <p:cNvPr id="1038" name="Google Shape;1038;g33c1efe81d2_0_535"/>
          <p:cNvSpPr txBox="1">
            <a:spLocks noGrp="1"/>
          </p:cNvSpPr>
          <p:nvPr>
            <p:ph type="title"/>
          </p:nvPr>
        </p:nvSpPr>
        <p:spPr>
          <a:xfrm>
            <a:off x="1162050" y="1578961"/>
            <a:ext cx="9866400" cy="2587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5400"/>
              <a:buFont typeface="Plus Jakarta Sans Medium"/>
              <a:buNone/>
            </a:pPr>
            <a:r>
              <a:rPr lang="en-ID" sz="6000"/>
              <a:t>Thank You</a:t>
            </a:r>
            <a:endParaRPr sz="6000"/>
          </a:p>
          <a:p>
            <a:pPr marL="0" lvl="0" indent="0" algn="ctr" rtl="0">
              <a:lnSpc>
                <a:spcPct val="100000"/>
              </a:lnSpc>
              <a:spcBef>
                <a:spcPts val="0"/>
              </a:spcBef>
              <a:spcAft>
                <a:spcPts val="0"/>
              </a:spcAft>
              <a:buClr>
                <a:schemeClr val="lt1"/>
              </a:buClr>
              <a:buSzPts val="5400"/>
              <a:buFont typeface="Plus Jakarta Sans Medium"/>
              <a:buNone/>
            </a:pPr>
            <a:r>
              <a:rPr lang="en-ID" sz="4400"/>
              <a:t>Questions/Comments?</a:t>
            </a:r>
            <a:endParaRPr sz="4400"/>
          </a:p>
        </p:txBody>
      </p:sp>
      <p:pic>
        <p:nvPicPr>
          <p:cNvPr id="1039" name="Google Shape;1039;g33c1efe81d2_0_535"/>
          <p:cNvPicPr preferRelativeResize="0"/>
          <p:nvPr/>
        </p:nvPicPr>
        <p:blipFill rotWithShape="1">
          <a:blip r:embed="rId4">
            <a:alphaModFix/>
          </a:blip>
          <a:srcRect b="23236"/>
          <a:stretch/>
        </p:blipFill>
        <p:spPr>
          <a:xfrm>
            <a:off x="4009100" y="3833349"/>
            <a:ext cx="3853374" cy="16655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043"/>
        <p:cNvGrpSpPr/>
        <p:nvPr/>
      </p:nvGrpSpPr>
      <p:grpSpPr>
        <a:xfrm>
          <a:off x="0" y="0"/>
          <a:ext cx="0" cy="0"/>
          <a:chOff x="0" y="0"/>
          <a:chExt cx="0" cy="0"/>
        </a:xfrm>
      </p:grpSpPr>
      <p:grpSp>
        <p:nvGrpSpPr>
          <p:cNvPr id="1044" name="Google Shape;1044;g33bca159cf0_2_5"/>
          <p:cNvGrpSpPr/>
          <p:nvPr/>
        </p:nvGrpSpPr>
        <p:grpSpPr>
          <a:xfrm>
            <a:off x="9435431" y="4377627"/>
            <a:ext cx="2201746" cy="2201746"/>
            <a:chOff x="3400425" y="733425"/>
            <a:chExt cx="5391150" cy="5391150"/>
          </a:xfrm>
        </p:grpSpPr>
        <p:sp>
          <p:nvSpPr>
            <p:cNvPr id="1045" name="Google Shape;1045;g33bca159cf0_2_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6" name="Google Shape;1046;g33bca159cf0_2_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47" name="Google Shape;1047;g33bca159cf0_2_5"/>
          <p:cNvGrpSpPr/>
          <p:nvPr/>
        </p:nvGrpSpPr>
        <p:grpSpPr>
          <a:xfrm>
            <a:off x="-3427315" y="-1098303"/>
            <a:ext cx="5587927" cy="5587927"/>
            <a:chOff x="3400425" y="733425"/>
            <a:chExt cx="5391150" cy="5391150"/>
          </a:xfrm>
        </p:grpSpPr>
        <p:sp>
          <p:nvSpPr>
            <p:cNvPr id="1048" name="Google Shape;1048;g33bca159cf0_2_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9" name="Google Shape;1049;g33bca159cf0_2_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1050" name="Google Shape;1050;g33bca159cf0_2_5"/>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1051" name="Google Shape;1051;g33bca159cf0_2_5"/>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1052" name="Google Shape;1052;g33bca159cf0_2_5"/>
          <p:cNvSpPr txBox="1"/>
          <p:nvPr/>
        </p:nvSpPr>
        <p:spPr>
          <a:xfrm>
            <a:off x="1033050" y="1564425"/>
            <a:ext cx="11165700" cy="40539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Odometry listener node subscribes to the topic that the odometry publisher sends data to (/imu/data)</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Filters noisy data to ensure the robot does not think it has moved if the accelerometer reads low readings</a:t>
            </a:r>
            <a:endParaRPr sz="2100">
              <a:solidFill>
                <a:schemeClr val="dk1"/>
              </a:solidFill>
              <a:latin typeface="Plus Jakarta Sans"/>
              <a:ea typeface="Plus Jakarta Sans"/>
              <a:cs typeface="Plus Jakarta Sans"/>
              <a:sym typeface="Plus Jakarta Sans"/>
            </a:endParaRPr>
          </a:p>
          <a:p>
            <a:pPr marL="457200" marR="0" lvl="0"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Publishes to the /odom topic with message type nav_msgs/Odometry</a:t>
            </a:r>
            <a:endParaRPr sz="2100">
              <a:solidFill>
                <a:schemeClr val="dk1"/>
              </a:solidFill>
              <a:latin typeface="Plus Jakarta Sans"/>
              <a:ea typeface="Plus Jakarta Sans"/>
              <a:cs typeface="Plus Jakarta Sans"/>
              <a:sym typeface="Plus Jakarta Sans"/>
            </a:endParaRPr>
          </a:p>
          <a:p>
            <a:pPr marL="914400" marR="0" lvl="1" indent="-361950" algn="l" rtl="0">
              <a:lnSpc>
                <a:spcPct val="100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Used by the move_base controller (localization, costmaps, navigation, etc…)</a:t>
            </a:r>
            <a:endParaRPr sz="2100">
              <a:solidFill>
                <a:schemeClr val="dk1"/>
              </a:solidFill>
              <a:latin typeface="Plus Jakarta Sans"/>
              <a:ea typeface="Plus Jakarta Sans"/>
              <a:cs typeface="Plus Jakarta Sans"/>
              <a:sym typeface="Plus Jakarta Sans"/>
            </a:endParaRPr>
          </a:p>
        </p:txBody>
      </p:sp>
      <p:cxnSp>
        <p:nvCxnSpPr>
          <p:cNvPr id="1053" name="Google Shape;1053;g33bca159cf0_2_5"/>
          <p:cNvCxnSpPr/>
          <p:nvPr/>
        </p:nvCxnSpPr>
        <p:spPr>
          <a:xfrm>
            <a:off x="5709225" y="940950"/>
            <a:ext cx="5769600" cy="0"/>
          </a:xfrm>
          <a:prstGeom prst="straightConnector1">
            <a:avLst/>
          </a:prstGeom>
          <a:noFill/>
          <a:ln w="12700" cap="flat" cmpd="sng">
            <a:solidFill>
              <a:schemeClr val="accent1"/>
            </a:solidFill>
            <a:prstDash val="solid"/>
            <a:miter lim="800000"/>
            <a:headEnd type="none" w="sm" len="sm"/>
            <a:tailEnd type="none" w="sm" len="sm"/>
          </a:ln>
        </p:spPr>
      </p:cxnSp>
      <p:sp>
        <p:nvSpPr>
          <p:cNvPr id="1054" name="Google Shape;1054;g33bca159cf0_2_5"/>
          <p:cNvSpPr txBox="1"/>
          <p:nvPr/>
        </p:nvSpPr>
        <p:spPr>
          <a:xfrm>
            <a:off x="1019170" y="688900"/>
            <a:ext cx="5587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Odometry Listener Node</a:t>
            </a:r>
            <a:endParaRPr sz="2400" b="1" i="0" u="none" strike="noStrike" cap="none">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058"/>
        <p:cNvGrpSpPr/>
        <p:nvPr/>
      </p:nvGrpSpPr>
      <p:grpSpPr>
        <a:xfrm>
          <a:off x="0" y="0"/>
          <a:ext cx="0" cy="0"/>
          <a:chOff x="0" y="0"/>
          <a:chExt cx="0" cy="0"/>
        </a:xfrm>
      </p:grpSpPr>
      <p:grpSp>
        <p:nvGrpSpPr>
          <p:cNvPr id="1059" name="Google Shape;1059;g3327c786065_0_249"/>
          <p:cNvGrpSpPr/>
          <p:nvPr/>
        </p:nvGrpSpPr>
        <p:grpSpPr>
          <a:xfrm>
            <a:off x="9435431" y="4377627"/>
            <a:ext cx="2201746" cy="2201746"/>
            <a:chOff x="3400425" y="733425"/>
            <a:chExt cx="5391150" cy="5391150"/>
          </a:xfrm>
        </p:grpSpPr>
        <p:sp>
          <p:nvSpPr>
            <p:cNvPr id="1060" name="Google Shape;1060;g3327c786065_0_24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1" name="Google Shape;1061;g3327c786065_0_24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62" name="Google Shape;1062;g3327c786065_0_249"/>
          <p:cNvGrpSpPr/>
          <p:nvPr/>
        </p:nvGrpSpPr>
        <p:grpSpPr>
          <a:xfrm>
            <a:off x="-3427315" y="-1098303"/>
            <a:ext cx="5587927" cy="5587927"/>
            <a:chOff x="3400425" y="733425"/>
            <a:chExt cx="5391150" cy="5391150"/>
          </a:xfrm>
        </p:grpSpPr>
        <p:sp>
          <p:nvSpPr>
            <p:cNvPr id="1063" name="Google Shape;1063;g3327c786065_0_24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4" name="Google Shape;1064;g3327c786065_0_24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1065" name="Google Shape;1065;g3327c786065_0_249"/>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1066" name="Google Shape;1066;g3327c786065_0_249"/>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1067" name="Google Shape;1067;g3327c786065_0_249"/>
          <p:cNvSpPr txBox="1">
            <a:spLocks noGrp="1"/>
          </p:cNvSpPr>
          <p:nvPr>
            <p:ph type="body" idx="13"/>
          </p:nvPr>
        </p:nvSpPr>
        <p:spPr>
          <a:xfrm>
            <a:off x="6209725" y="2190350"/>
            <a:ext cx="4964700" cy="28851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React Native Application </a:t>
            </a:r>
            <a:endParaRPr sz="2400">
              <a:solidFill>
                <a:schemeClr val="dk1"/>
              </a:solidFill>
              <a:latin typeface="Plus Jakarta Sans"/>
              <a:ea typeface="Plus Jakarta Sans"/>
              <a:cs typeface="Plus Jakarta Sans"/>
              <a:sym typeface="Plus Jakarta Sans"/>
            </a:endParaRPr>
          </a:p>
          <a:p>
            <a:pPr marL="457200" lvl="0" indent="-381000" algn="l" rtl="0">
              <a:lnSpc>
                <a:spcPct val="100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Allows for cross-platform compatibility</a:t>
            </a:r>
            <a:endParaRPr sz="2400">
              <a:solidFill>
                <a:schemeClr val="dk1"/>
              </a:solidFill>
              <a:latin typeface="Plus Jakarta Sans"/>
              <a:ea typeface="Plus Jakarta Sans"/>
              <a:cs typeface="Plus Jakarta Sans"/>
              <a:sym typeface="Plus Jakarta Sans"/>
            </a:endParaRPr>
          </a:p>
          <a:p>
            <a:pPr marL="457200" lvl="0" indent="-381000" algn="l" rtl="0">
              <a:lnSpc>
                <a:spcPct val="100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Users can connect with any personal device</a:t>
            </a:r>
            <a:endParaRPr sz="2400">
              <a:solidFill>
                <a:schemeClr val="dk1"/>
              </a:solidFill>
              <a:latin typeface="Plus Jakarta Sans"/>
              <a:ea typeface="Plus Jakarta Sans"/>
              <a:cs typeface="Plus Jakarta Sans"/>
              <a:sym typeface="Plus Jakarta Sans"/>
            </a:endParaRPr>
          </a:p>
          <a:p>
            <a:pPr marL="457200" lvl="0" indent="-381000" algn="l" rtl="0">
              <a:lnSpc>
                <a:spcPct val="100000"/>
              </a:lnSpc>
              <a:spcBef>
                <a:spcPts val="0"/>
              </a:spcBef>
              <a:spcAft>
                <a:spcPts val="0"/>
              </a:spcAft>
              <a:buClr>
                <a:schemeClr val="dk1"/>
              </a:buClr>
              <a:buSzPts val="2400"/>
              <a:buFont typeface="Plus Jakarta Sans"/>
              <a:buChar char="●"/>
            </a:pPr>
            <a:r>
              <a:rPr lang="en-ID" sz="2400">
                <a:solidFill>
                  <a:schemeClr val="dk1"/>
                </a:solidFill>
                <a:latin typeface="Plus Jakarta Sans"/>
                <a:ea typeface="Plus Jakarta Sans"/>
                <a:cs typeface="Plus Jakarta Sans"/>
                <a:sym typeface="Plus Jakarta Sans"/>
              </a:rPr>
              <a:t>Expo app used for prototyping </a:t>
            </a:r>
            <a:endParaRPr sz="2400">
              <a:solidFill>
                <a:schemeClr val="dk1"/>
              </a:solidFill>
              <a:latin typeface="Plus Jakarta Sans"/>
              <a:ea typeface="Plus Jakarta Sans"/>
              <a:cs typeface="Plus Jakarta Sans"/>
              <a:sym typeface="Plus Jakarta Sans"/>
            </a:endParaRPr>
          </a:p>
          <a:p>
            <a:pPr marL="0" lvl="0" indent="0" algn="l" rtl="0">
              <a:lnSpc>
                <a:spcPct val="100000"/>
              </a:lnSpc>
              <a:spcBef>
                <a:spcPts val="0"/>
              </a:spcBef>
              <a:spcAft>
                <a:spcPts val="0"/>
              </a:spcAft>
              <a:buNone/>
            </a:pPr>
            <a:endParaRPr sz="2400">
              <a:solidFill>
                <a:schemeClr val="dk1"/>
              </a:solidFill>
              <a:latin typeface="Plus Jakarta Sans"/>
              <a:ea typeface="Plus Jakarta Sans"/>
              <a:cs typeface="Plus Jakarta Sans"/>
              <a:sym typeface="Plus Jakarta Sans"/>
            </a:endParaRPr>
          </a:p>
          <a:p>
            <a:pPr marL="0" lvl="0" indent="0" algn="l" rtl="0">
              <a:lnSpc>
                <a:spcPct val="100000"/>
              </a:lnSpc>
              <a:spcBef>
                <a:spcPts val="0"/>
              </a:spcBef>
              <a:spcAft>
                <a:spcPts val="0"/>
              </a:spcAft>
              <a:buClr>
                <a:srgbClr val="000000"/>
              </a:buClr>
              <a:buSzPts val="2400"/>
              <a:buFont typeface="Arial"/>
              <a:buNone/>
            </a:pPr>
            <a:endParaRPr sz="2400">
              <a:solidFill>
                <a:schemeClr val="dk1"/>
              </a:solidFill>
              <a:latin typeface="Plus Jakarta Sans"/>
              <a:ea typeface="Plus Jakarta Sans"/>
              <a:cs typeface="Plus Jakarta Sans"/>
              <a:sym typeface="Plus Jakarta Sans"/>
            </a:endParaRPr>
          </a:p>
          <a:p>
            <a:pPr marL="0" lvl="0" indent="0" algn="l" rtl="0">
              <a:lnSpc>
                <a:spcPct val="120000"/>
              </a:lnSpc>
              <a:spcBef>
                <a:spcPts val="1000"/>
              </a:spcBef>
              <a:spcAft>
                <a:spcPts val="0"/>
              </a:spcAft>
              <a:buNone/>
            </a:pPr>
            <a:endParaRPr sz="2400">
              <a:latin typeface="Plus Jakarta Sans"/>
              <a:ea typeface="Plus Jakarta Sans"/>
              <a:cs typeface="Plus Jakarta Sans"/>
              <a:sym typeface="Plus Jakarta Sans"/>
            </a:endParaRPr>
          </a:p>
        </p:txBody>
      </p:sp>
      <p:cxnSp>
        <p:nvCxnSpPr>
          <p:cNvPr id="1068" name="Google Shape;1068;g3327c786065_0_249"/>
          <p:cNvCxnSpPr/>
          <p:nvPr/>
        </p:nvCxnSpPr>
        <p:spPr>
          <a:xfrm rot="10800000" flipH="1">
            <a:off x="2894075" y="888850"/>
            <a:ext cx="8619600" cy="2700"/>
          </a:xfrm>
          <a:prstGeom prst="straightConnector1">
            <a:avLst/>
          </a:prstGeom>
          <a:noFill/>
          <a:ln w="12700" cap="flat" cmpd="sng">
            <a:solidFill>
              <a:schemeClr val="accent1"/>
            </a:solidFill>
            <a:prstDash val="solid"/>
            <a:miter lim="800000"/>
            <a:headEnd type="none" w="sm" len="sm"/>
            <a:tailEnd type="none" w="sm" len="sm"/>
          </a:ln>
        </p:spPr>
      </p:cxnSp>
      <p:sp>
        <p:nvSpPr>
          <p:cNvPr id="1069" name="Google Shape;1069;g3327c786065_0_249"/>
          <p:cNvSpPr txBox="1"/>
          <p:nvPr/>
        </p:nvSpPr>
        <p:spPr>
          <a:xfrm>
            <a:off x="1019181" y="690975"/>
            <a:ext cx="3194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a:solidFill>
                  <a:schemeClr val="dk1"/>
                </a:solidFill>
                <a:latin typeface="Plus Jakarta Sans Medium"/>
                <a:ea typeface="Plus Jakarta Sans Medium"/>
                <a:cs typeface="Plus Jakarta Sans Medium"/>
                <a:sym typeface="Plus Jakarta Sans Medium"/>
              </a:rPr>
              <a:t>User Interface</a:t>
            </a:r>
            <a:endParaRPr sz="1400" b="0" i="0" u="none" strike="noStrike" cap="none">
              <a:solidFill>
                <a:srgbClr val="000000"/>
              </a:solidFill>
              <a:latin typeface="Arial"/>
              <a:ea typeface="Arial"/>
              <a:cs typeface="Arial"/>
              <a:sym typeface="Arial"/>
            </a:endParaRPr>
          </a:p>
        </p:txBody>
      </p:sp>
      <p:sp>
        <p:nvSpPr>
          <p:cNvPr id="1070" name="Google Shape;1070;g3327c786065_0_249"/>
          <p:cNvSpPr txBox="1"/>
          <p:nvPr/>
        </p:nvSpPr>
        <p:spPr>
          <a:xfrm>
            <a:off x="896300" y="3813088"/>
            <a:ext cx="3167700" cy="24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600" b="1">
                <a:solidFill>
                  <a:srgbClr val="585858"/>
                </a:solidFill>
                <a:latin typeface="Plus Jakarta Sans"/>
                <a:ea typeface="Plus Jakarta Sans"/>
                <a:cs typeface="Plus Jakarta Sans"/>
                <a:sym typeface="Plus Jakarta Sans"/>
              </a:rPr>
              <a:t>React Native</a:t>
            </a:r>
            <a:endParaRPr sz="1600" b="1">
              <a:solidFill>
                <a:srgbClr val="585858"/>
              </a:solidFill>
              <a:latin typeface="Plus Jakarta Sans"/>
              <a:ea typeface="Plus Jakarta Sans"/>
              <a:cs typeface="Plus Jakarta Sans"/>
              <a:sym typeface="Plus Jakarta Sans"/>
            </a:endParaRPr>
          </a:p>
          <a:p>
            <a:pPr marL="0" lvl="0" indent="0" algn="ctr" rtl="0">
              <a:lnSpc>
                <a:spcPct val="115000"/>
              </a:lnSpc>
              <a:spcBef>
                <a:spcPts val="0"/>
              </a:spcBef>
              <a:spcAft>
                <a:spcPts val="0"/>
              </a:spcAft>
              <a:buNone/>
            </a:pPr>
            <a:endParaRPr sz="1600" b="1">
              <a:solidFill>
                <a:srgbClr val="585858"/>
              </a:solidFill>
              <a:latin typeface="Plus Jakarta Sans"/>
              <a:ea typeface="Plus Jakarta Sans"/>
              <a:cs typeface="Plus Jakarta Sans"/>
              <a:sym typeface="Plus Jakarta Sans"/>
            </a:endParaRPr>
          </a:p>
          <a:p>
            <a:pPr marL="0" lvl="0" indent="0" algn="ctr" rtl="0">
              <a:lnSpc>
                <a:spcPct val="115000"/>
              </a:lnSpc>
              <a:spcBef>
                <a:spcPts val="0"/>
              </a:spcBef>
              <a:spcAft>
                <a:spcPts val="0"/>
              </a:spcAft>
              <a:buNone/>
            </a:pPr>
            <a:endParaRPr sz="1600" b="1">
              <a:solidFill>
                <a:srgbClr val="585858"/>
              </a:solidFill>
              <a:latin typeface="Plus Jakarta Sans"/>
              <a:ea typeface="Plus Jakarta Sans"/>
              <a:cs typeface="Plus Jakarta Sans"/>
              <a:sym typeface="Plus Jakarta Sans"/>
            </a:endParaRPr>
          </a:p>
          <a:p>
            <a:pPr marL="0" lvl="0" indent="0" algn="ctr" rtl="0">
              <a:lnSpc>
                <a:spcPct val="115000"/>
              </a:lnSpc>
              <a:spcBef>
                <a:spcPts val="0"/>
              </a:spcBef>
              <a:spcAft>
                <a:spcPts val="0"/>
              </a:spcAft>
              <a:buNone/>
            </a:pPr>
            <a:endParaRPr sz="1600" b="1">
              <a:solidFill>
                <a:srgbClr val="585858"/>
              </a:solidFill>
              <a:latin typeface="Plus Jakarta Sans"/>
              <a:ea typeface="Plus Jakarta Sans"/>
              <a:cs typeface="Plus Jakarta Sans"/>
              <a:sym typeface="Plus Jakarta Sans"/>
            </a:endParaRPr>
          </a:p>
          <a:p>
            <a:pPr marL="0" marR="0" lvl="0" indent="0" algn="ctr" rtl="0">
              <a:lnSpc>
                <a:spcPct val="115000"/>
              </a:lnSpc>
              <a:spcBef>
                <a:spcPts val="0"/>
              </a:spcBef>
              <a:spcAft>
                <a:spcPts val="0"/>
              </a:spcAft>
              <a:buClr>
                <a:srgbClr val="000000"/>
              </a:buClr>
              <a:buSzPts val="1200"/>
              <a:buFont typeface="Arial"/>
              <a:buNone/>
            </a:pPr>
            <a:endParaRPr sz="1600" b="1">
              <a:solidFill>
                <a:srgbClr val="585858"/>
              </a:solidFill>
              <a:latin typeface="Plus Jakarta Sans"/>
              <a:ea typeface="Plus Jakarta Sans"/>
              <a:cs typeface="Plus Jakarta Sans"/>
              <a:sym typeface="Plus Jakarta Sans"/>
            </a:endParaRPr>
          </a:p>
        </p:txBody>
      </p:sp>
      <p:pic>
        <p:nvPicPr>
          <p:cNvPr id="1071" name="Google Shape;1071;g3327c786065_0_249"/>
          <p:cNvPicPr preferRelativeResize="0"/>
          <p:nvPr/>
        </p:nvPicPr>
        <p:blipFill>
          <a:blip r:embed="rId3">
            <a:alphaModFix/>
          </a:blip>
          <a:stretch>
            <a:fillRect/>
          </a:stretch>
        </p:blipFill>
        <p:spPr>
          <a:xfrm>
            <a:off x="3764199" y="3548691"/>
            <a:ext cx="1622400" cy="1622436"/>
          </a:xfrm>
          <a:prstGeom prst="rect">
            <a:avLst/>
          </a:prstGeom>
          <a:noFill/>
          <a:ln>
            <a:noFill/>
          </a:ln>
        </p:spPr>
      </p:pic>
      <p:sp>
        <p:nvSpPr>
          <p:cNvPr id="1072" name="Google Shape;1072;g3327c786065_0_249"/>
          <p:cNvSpPr txBox="1"/>
          <p:nvPr/>
        </p:nvSpPr>
        <p:spPr>
          <a:xfrm>
            <a:off x="2928300" y="5075451"/>
            <a:ext cx="3167700" cy="24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sz="1600" b="1">
                <a:solidFill>
                  <a:srgbClr val="585858"/>
                </a:solidFill>
                <a:latin typeface="Plus Jakarta Sans"/>
                <a:ea typeface="Plus Jakarta Sans"/>
                <a:cs typeface="Plus Jakarta Sans"/>
                <a:sym typeface="Plus Jakarta Sans"/>
              </a:rPr>
              <a:t>Expo</a:t>
            </a:r>
            <a:endParaRPr sz="2800" b="0" i="0" u="none" strike="noStrike" cap="none">
              <a:solidFill>
                <a:schemeClr val="dk1"/>
              </a:solidFill>
              <a:latin typeface="Arial"/>
              <a:ea typeface="Arial"/>
              <a:cs typeface="Arial"/>
              <a:sym typeface="Arial"/>
            </a:endParaRPr>
          </a:p>
        </p:txBody>
      </p:sp>
      <p:pic>
        <p:nvPicPr>
          <p:cNvPr id="1073" name="Google Shape;1073;g3327c786065_0_249"/>
          <p:cNvPicPr preferRelativeResize="0"/>
          <p:nvPr/>
        </p:nvPicPr>
        <p:blipFill>
          <a:blip r:embed="rId4">
            <a:alphaModFix/>
          </a:blip>
          <a:stretch>
            <a:fillRect/>
          </a:stretch>
        </p:blipFill>
        <p:spPr>
          <a:xfrm>
            <a:off x="770925" y="1835048"/>
            <a:ext cx="3418450" cy="209380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077"/>
        <p:cNvGrpSpPr/>
        <p:nvPr/>
      </p:nvGrpSpPr>
      <p:grpSpPr>
        <a:xfrm>
          <a:off x="0" y="0"/>
          <a:ext cx="0" cy="0"/>
          <a:chOff x="0" y="0"/>
          <a:chExt cx="0" cy="0"/>
        </a:xfrm>
      </p:grpSpPr>
      <p:grpSp>
        <p:nvGrpSpPr>
          <p:cNvPr id="1078" name="Google Shape;1078;g3327c786065_0_224"/>
          <p:cNvGrpSpPr/>
          <p:nvPr/>
        </p:nvGrpSpPr>
        <p:grpSpPr>
          <a:xfrm>
            <a:off x="9435431" y="4377627"/>
            <a:ext cx="2201746" cy="2201746"/>
            <a:chOff x="3400425" y="733425"/>
            <a:chExt cx="5391150" cy="5391150"/>
          </a:xfrm>
        </p:grpSpPr>
        <p:sp>
          <p:nvSpPr>
            <p:cNvPr id="1079" name="Google Shape;1079;g3327c786065_0_22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0" name="Google Shape;1080;g3327c786065_0_22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81" name="Google Shape;1081;g3327c786065_0_224"/>
          <p:cNvGrpSpPr/>
          <p:nvPr/>
        </p:nvGrpSpPr>
        <p:grpSpPr>
          <a:xfrm>
            <a:off x="-3427315" y="-1098303"/>
            <a:ext cx="5587927" cy="5587927"/>
            <a:chOff x="3400425" y="733425"/>
            <a:chExt cx="5391150" cy="5391150"/>
          </a:xfrm>
        </p:grpSpPr>
        <p:sp>
          <p:nvSpPr>
            <p:cNvPr id="1082" name="Google Shape;1082;g3327c786065_0_22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3" name="Google Shape;1083;g3327c786065_0_22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5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1084" name="Google Shape;1084;g3327c786065_0_224"/>
          <p:cNvCxnSpPr/>
          <p:nvPr/>
        </p:nvCxnSpPr>
        <p:spPr>
          <a:xfrm>
            <a:off x="1447800" y="6651635"/>
            <a:ext cx="10336200" cy="0"/>
          </a:xfrm>
          <a:prstGeom prst="straightConnector1">
            <a:avLst/>
          </a:prstGeom>
          <a:noFill/>
          <a:ln w="12700" cap="flat" cmpd="sng">
            <a:solidFill>
              <a:schemeClr val="accent3"/>
            </a:solidFill>
            <a:prstDash val="solid"/>
            <a:miter lim="800000"/>
            <a:headEnd type="none" w="sm" len="sm"/>
            <a:tailEnd type="none" w="sm" len="sm"/>
          </a:ln>
        </p:spPr>
      </p:cxnSp>
      <p:sp>
        <p:nvSpPr>
          <p:cNvPr id="1085" name="Google Shape;1085;g3327c786065_0_224"/>
          <p:cNvSpPr txBox="1"/>
          <p:nvPr/>
        </p:nvSpPr>
        <p:spPr>
          <a:xfrm>
            <a:off x="151130" y="6507095"/>
            <a:ext cx="162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accent1"/>
                </a:solidFill>
                <a:latin typeface="Plus Jakarta Sans Medium"/>
                <a:ea typeface="Plus Jakarta Sans Medium"/>
                <a:cs typeface="Plus Jakarta Sans Medium"/>
                <a:sym typeface="Plus Jakarta Sans Medium"/>
              </a:rPr>
              <a:t>Smooth </a:t>
            </a:r>
            <a:r>
              <a:rPr lang="en-ID" sz="1000" b="0" i="0" u="none" strike="noStrike" cap="none">
                <a:solidFill>
                  <a:schemeClr val="dk1"/>
                </a:solidFill>
                <a:latin typeface="Plus Jakarta Sans Medium"/>
                <a:ea typeface="Plus Jakarta Sans Medium"/>
                <a:cs typeface="Plus Jakarta Sans Medium"/>
                <a:sym typeface="Plus Jakarta Sans Medium"/>
              </a:rPr>
              <a:t>Operator</a:t>
            </a:r>
            <a:endParaRPr sz="1000" b="0" i="0" u="none" strike="noStrike" cap="none">
              <a:solidFill>
                <a:schemeClr val="dk1"/>
              </a:solidFill>
              <a:latin typeface="Plus Jakarta Sans Medium"/>
              <a:ea typeface="Plus Jakarta Sans Medium"/>
              <a:cs typeface="Plus Jakarta Sans Medium"/>
              <a:sym typeface="Plus Jakarta Sans Medium"/>
            </a:endParaRPr>
          </a:p>
        </p:txBody>
      </p:sp>
      <p:sp>
        <p:nvSpPr>
          <p:cNvPr id="1086" name="Google Shape;1086;g3327c786065_0_224"/>
          <p:cNvSpPr txBox="1"/>
          <p:nvPr/>
        </p:nvSpPr>
        <p:spPr>
          <a:xfrm>
            <a:off x="1033050" y="1945425"/>
            <a:ext cx="11165700" cy="40539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chemeClr val="dk1"/>
              </a:buClr>
              <a:buSzPts val="2100"/>
              <a:buFont typeface="Plus Jakarta Sans"/>
              <a:buChar char="●"/>
            </a:pPr>
            <a:r>
              <a:rPr lang="en-ID" sz="2100">
                <a:solidFill>
                  <a:schemeClr val="dk1"/>
                </a:solidFill>
                <a:latin typeface="Plus Jakarta Sans"/>
                <a:ea typeface="Plus Jakarta Sans"/>
                <a:cs typeface="Plus Jakarta Sans"/>
                <a:sym typeface="Plus Jakarta Sans"/>
              </a:rPr>
              <a:t>Hosted on the Jetson Nano</a:t>
            </a:r>
            <a:endParaRPr sz="2100">
              <a:solidFill>
                <a:schemeClr val="dk1"/>
              </a:solidFill>
              <a:latin typeface="Plus Jakarta Sans"/>
              <a:ea typeface="Plus Jakarta Sans"/>
              <a:cs typeface="Plus Jakarta Sans"/>
              <a:sym typeface="Plus Jakarta Sans"/>
            </a:endParaRPr>
          </a:p>
          <a:p>
            <a:pPr marL="457200" lvl="0" indent="-361950" algn="l" rtl="0">
              <a:lnSpc>
                <a:spcPct val="115000"/>
              </a:lnSpc>
              <a:spcBef>
                <a:spcPts val="0"/>
              </a:spcBef>
              <a:spcAft>
                <a:spcPts val="0"/>
              </a:spcAft>
              <a:buClr>
                <a:schemeClr val="dk1"/>
              </a:buClr>
              <a:buSzPts val="2100"/>
              <a:buFont typeface="Plus Jakarta Sans"/>
              <a:buChar char="●"/>
            </a:pPr>
            <a:r>
              <a:rPr lang="en-ID" sz="2100" b="1">
                <a:solidFill>
                  <a:schemeClr val="dk1"/>
                </a:solidFill>
                <a:latin typeface="Plus Jakarta Sans"/>
                <a:ea typeface="Plus Jakarta Sans"/>
                <a:cs typeface="Plus Jakarta Sans"/>
                <a:sym typeface="Plus Jakarta Sans"/>
              </a:rPr>
              <a:t>Express</a:t>
            </a:r>
            <a:r>
              <a:rPr lang="en-ID" sz="2100">
                <a:solidFill>
                  <a:schemeClr val="dk1"/>
                </a:solidFill>
                <a:latin typeface="Plus Jakarta Sans"/>
                <a:ea typeface="Plus Jakarta Sans"/>
                <a:cs typeface="Plus Jakarta Sans"/>
                <a:sym typeface="Plus Jakarta Sans"/>
              </a:rPr>
              <a:t>: Handles HTTP API requests.</a:t>
            </a:r>
            <a:endParaRPr sz="2100">
              <a:solidFill>
                <a:schemeClr val="dk1"/>
              </a:solidFill>
              <a:latin typeface="Plus Jakarta Sans"/>
              <a:ea typeface="Plus Jakarta Sans"/>
              <a:cs typeface="Plus Jakarta Sans"/>
              <a:sym typeface="Plus Jakarta Sans"/>
            </a:endParaRPr>
          </a:p>
          <a:p>
            <a:pPr marL="457200" lvl="0" indent="-361950" algn="l" rtl="0">
              <a:lnSpc>
                <a:spcPct val="115000"/>
              </a:lnSpc>
              <a:spcBef>
                <a:spcPts val="0"/>
              </a:spcBef>
              <a:spcAft>
                <a:spcPts val="0"/>
              </a:spcAft>
              <a:buClr>
                <a:schemeClr val="dk1"/>
              </a:buClr>
              <a:buSzPts val="2100"/>
              <a:buFont typeface="Plus Jakarta Sans"/>
              <a:buChar char="●"/>
            </a:pPr>
            <a:r>
              <a:rPr lang="en-ID" sz="2100" b="1">
                <a:solidFill>
                  <a:schemeClr val="dk1"/>
                </a:solidFill>
                <a:latin typeface="Plus Jakarta Sans"/>
                <a:ea typeface="Plus Jakarta Sans"/>
                <a:cs typeface="Plus Jakarta Sans"/>
                <a:sym typeface="Plus Jakarta Sans"/>
              </a:rPr>
              <a:t>WebSockets</a:t>
            </a:r>
            <a:r>
              <a:rPr lang="en-ID" sz="2100">
                <a:solidFill>
                  <a:schemeClr val="dk1"/>
                </a:solidFill>
                <a:latin typeface="Plus Jakarta Sans"/>
                <a:ea typeface="Plus Jakarta Sans"/>
                <a:cs typeface="Plus Jakarta Sans"/>
                <a:sym typeface="Plus Jakarta Sans"/>
              </a:rPr>
              <a:t>: Enables real-time bidirectional communication</a:t>
            </a:r>
            <a:endParaRPr sz="2100">
              <a:solidFill>
                <a:schemeClr val="dk1"/>
              </a:solidFill>
              <a:latin typeface="Plus Jakarta Sans"/>
              <a:ea typeface="Plus Jakarta Sans"/>
              <a:cs typeface="Plus Jakarta Sans"/>
              <a:sym typeface="Plus Jakarta Sans"/>
            </a:endParaRPr>
          </a:p>
          <a:p>
            <a:pPr marL="457200" lvl="0" indent="-361950" algn="l" rtl="0">
              <a:lnSpc>
                <a:spcPct val="115000"/>
              </a:lnSpc>
              <a:spcBef>
                <a:spcPts val="0"/>
              </a:spcBef>
              <a:spcAft>
                <a:spcPts val="0"/>
              </a:spcAft>
              <a:buClr>
                <a:schemeClr val="dk1"/>
              </a:buClr>
              <a:buSzPts val="2100"/>
              <a:buFont typeface="Plus Jakarta Sans"/>
              <a:buChar char="●"/>
            </a:pPr>
            <a:r>
              <a:rPr lang="en-ID" sz="2100" b="1">
                <a:solidFill>
                  <a:schemeClr val="dk1"/>
                </a:solidFill>
                <a:latin typeface="Plus Jakarta Sans"/>
                <a:ea typeface="Plus Jakarta Sans"/>
                <a:cs typeface="Plus Jakarta Sans"/>
                <a:sym typeface="Plus Jakarta Sans"/>
              </a:rPr>
              <a:t>SerialPort</a:t>
            </a:r>
            <a:r>
              <a:rPr lang="en-ID" sz="2100">
                <a:solidFill>
                  <a:schemeClr val="dk1"/>
                </a:solidFill>
                <a:latin typeface="Plus Jakarta Sans"/>
                <a:ea typeface="Plus Jakarta Sans"/>
                <a:cs typeface="Plus Jakarta Sans"/>
                <a:sym typeface="Plus Jakarta Sans"/>
              </a:rPr>
              <a:t>: Manages UART serial communication with Arduino</a:t>
            </a:r>
            <a:endParaRPr sz="2100">
              <a:solidFill>
                <a:schemeClr val="dk1"/>
              </a:solidFill>
              <a:latin typeface="Plus Jakarta Sans"/>
              <a:ea typeface="Plus Jakarta Sans"/>
              <a:cs typeface="Plus Jakarta Sans"/>
              <a:sym typeface="Plus Jakarta Sans"/>
            </a:endParaRPr>
          </a:p>
          <a:p>
            <a:pPr marL="457200" lvl="0" indent="-361950" algn="l" rtl="0">
              <a:lnSpc>
                <a:spcPct val="115000"/>
              </a:lnSpc>
              <a:spcBef>
                <a:spcPts val="0"/>
              </a:spcBef>
              <a:spcAft>
                <a:spcPts val="0"/>
              </a:spcAft>
              <a:buClr>
                <a:schemeClr val="dk1"/>
              </a:buClr>
              <a:buSzPts val="2100"/>
              <a:buFont typeface="Plus Jakarta Sans"/>
              <a:buChar char="●"/>
            </a:pPr>
            <a:r>
              <a:rPr lang="en-ID" sz="2100" b="1">
                <a:solidFill>
                  <a:schemeClr val="dk1"/>
                </a:solidFill>
                <a:latin typeface="Plus Jakarta Sans"/>
                <a:ea typeface="Plus Jakarta Sans"/>
                <a:cs typeface="Plus Jakarta Sans"/>
                <a:sym typeface="Plus Jakarta Sans"/>
              </a:rPr>
              <a:t>CORS</a:t>
            </a:r>
            <a:r>
              <a:rPr lang="en-ID" sz="2100">
                <a:solidFill>
                  <a:schemeClr val="dk1"/>
                </a:solidFill>
                <a:latin typeface="Plus Jakarta Sans"/>
                <a:ea typeface="Plus Jakarta Sans"/>
                <a:cs typeface="Plus Jakarta Sans"/>
                <a:sym typeface="Plus Jakarta Sans"/>
              </a:rPr>
              <a:t>: Allows cross-origin requests for external clients</a:t>
            </a:r>
            <a:endParaRPr sz="2100">
              <a:solidFill>
                <a:schemeClr val="dk1"/>
              </a:solidFill>
              <a:latin typeface="Plus Jakarta Sans"/>
              <a:ea typeface="Plus Jakarta Sans"/>
              <a:cs typeface="Plus Jakarta Sans"/>
              <a:sym typeface="Plus Jakarta Sans"/>
            </a:endParaRPr>
          </a:p>
          <a:p>
            <a:pPr marL="457200" lvl="0" indent="-361950" algn="l" rtl="0">
              <a:lnSpc>
                <a:spcPct val="115000"/>
              </a:lnSpc>
              <a:spcBef>
                <a:spcPts val="0"/>
              </a:spcBef>
              <a:spcAft>
                <a:spcPts val="0"/>
              </a:spcAft>
              <a:buClr>
                <a:schemeClr val="dk1"/>
              </a:buClr>
              <a:buSzPts val="2100"/>
              <a:buFont typeface="Plus Jakarta Sans"/>
              <a:buChar char="●"/>
            </a:pPr>
            <a:r>
              <a:rPr lang="en-ID" sz="2100" b="1">
                <a:solidFill>
                  <a:schemeClr val="dk1"/>
                </a:solidFill>
                <a:latin typeface="Plus Jakarta Sans"/>
                <a:ea typeface="Plus Jakarta Sans"/>
                <a:cs typeface="Plus Jakarta Sans"/>
                <a:sym typeface="Plus Jakarta Sans"/>
              </a:rPr>
              <a:t>POST /api/arduino</a:t>
            </a:r>
            <a:r>
              <a:rPr lang="en-ID" sz="2100">
                <a:solidFill>
                  <a:schemeClr val="dk1"/>
                </a:solidFill>
                <a:latin typeface="Plus Jakarta Sans"/>
                <a:ea typeface="Plus Jakarta Sans"/>
                <a:cs typeface="Plus Jakarta Sans"/>
                <a:sym typeface="Plus Jakarta Sans"/>
              </a:rPr>
              <a:t>: Accepts movement commands (w, a, s, d, x) and sends them to the Arduino</a:t>
            </a:r>
            <a:endParaRPr sz="2100">
              <a:solidFill>
                <a:schemeClr val="dk1"/>
              </a:solidFill>
              <a:latin typeface="Plus Jakarta Sans"/>
              <a:ea typeface="Plus Jakarta Sans"/>
              <a:cs typeface="Plus Jakarta Sans"/>
              <a:sym typeface="Plus Jakarta Sans"/>
            </a:endParaRPr>
          </a:p>
          <a:p>
            <a:pPr marL="457200" lvl="0" indent="-361950" algn="l" rtl="0">
              <a:lnSpc>
                <a:spcPct val="115000"/>
              </a:lnSpc>
              <a:spcBef>
                <a:spcPts val="0"/>
              </a:spcBef>
              <a:spcAft>
                <a:spcPts val="0"/>
              </a:spcAft>
              <a:buClr>
                <a:schemeClr val="dk1"/>
              </a:buClr>
              <a:buSzPts val="2100"/>
              <a:buFont typeface="Plus Jakarta Sans"/>
              <a:buChar char="●"/>
            </a:pPr>
            <a:r>
              <a:rPr lang="en-ID" sz="2100" b="1">
                <a:solidFill>
                  <a:schemeClr val="dk1"/>
                </a:solidFill>
                <a:latin typeface="Plus Jakarta Sans"/>
                <a:ea typeface="Plus Jakarta Sans"/>
                <a:cs typeface="Plus Jakarta Sans"/>
                <a:sym typeface="Plus Jakarta Sans"/>
              </a:rPr>
              <a:t>POST /api/ros</a:t>
            </a:r>
            <a:r>
              <a:rPr lang="en-ID" sz="2100">
                <a:solidFill>
                  <a:schemeClr val="dk1"/>
                </a:solidFill>
                <a:latin typeface="Plus Jakarta Sans"/>
                <a:ea typeface="Plus Jakarta Sans"/>
                <a:cs typeface="Plus Jakarta Sans"/>
                <a:sym typeface="Plus Jakarta Sans"/>
              </a:rPr>
              <a:t>: Receives ROS velocity messages (vx, vy, vtheta)</a:t>
            </a:r>
            <a:endParaRPr sz="2100">
              <a:solidFill>
                <a:schemeClr val="dk1"/>
              </a:solidFill>
              <a:latin typeface="Plus Jakarta Sans"/>
              <a:ea typeface="Plus Jakarta Sans"/>
              <a:cs typeface="Plus Jakarta Sans"/>
              <a:sym typeface="Plus Jakarta Sans"/>
            </a:endParaRPr>
          </a:p>
          <a:p>
            <a:pPr marL="0" lvl="0" indent="0" algn="l" rtl="0">
              <a:spcBef>
                <a:spcPts val="0"/>
              </a:spcBef>
              <a:spcAft>
                <a:spcPts val="0"/>
              </a:spcAft>
              <a:buNone/>
            </a:pPr>
            <a:endParaRPr sz="2100">
              <a:solidFill>
                <a:schemeClr val="dk1"/>
              </a:solidFill>
              <a:latin typeface="Plus Jakarta Sans"/>
              <a:ea typeface="Plus Jakarta Sans"/>
              <a:cs typeface="Plus Jakarta Sans"/>
              <a:sym typeface="Plus Jakarta Sans"/>
            </a:endParaRPr>
          </a:p>
          <a:p>
            <a:pPr marL="0" marR="0" lvl="0" indent="0" algn="l" rtl="0">
              <a:lnSpc>
                <a:spcPct val="100000"/>
              </a:lnSpc>
              <a:spcBef>
                <a:spcPts val="0"/>
              </a:spcBef>
              <a:spcAft>
                <a:spcPts val="0"/>
              </a:spcAft>
              <a:buClr>
                <a:srgbClr val="000000"/>
              </a:buClr>
              <a:buSzPts val="2400"/>
              <a:buFont typeface="Arial"/>
              <a:buNone/>
            </a:pPr>
            <a:endParaRPr sz="2100" b="0" i="0" u="none" strike="noStrike" cap="none">
              <a:solidFill>
                <a:schemeClr val="dk1"/>
              </a:solidFill>
              <a:latin typeface="Plus Jakarta Sans"/>
              <a:ea typeface="Plus Jakarta Sans"/>
              <a:cs typeface="Plus Jakarta Sans"/>
              <a:sym typeface="Plus Jakarta Sans"/>
            </a:endParaRPr>
          </a:p>
        </p:txBody>
      </p:sp>
      <p:cxnSp>
        <p:nvCxnSpPr>
          <p:cNvPr id="1087" name="Google Shape;1087;g3327c786065_0_224"/>
          <p:cNvCxnSpPr/>
          <p:nvPr/>
        </p:nvCxnSpPr>
        <p:spPr>
          <a:xfrm rot="10800000" flipH="1">
            <a:off x="3031225" y="888850"/>
            <a:ext cx="8482500" cy="2700"/>
          </a:xfrm>
          <a:prstGeom prst="straightConnector1">
            <a:avLst/>
          </a:prstGeom>
          <a:noFill/>
          <a:ln w="12700" cap="flat" cmpd="sng">
            <a:solidFill>
              <a:schemeClr val="accent1"/>
            </a:solidFill>
            <a:prstDash val="solid"/>
            <a:miter lim="800000"/>
            <a:headEnd type="none" w="sm" len="sm"/>
            <a:tailEnd type="none" w="sm" len="sm"/>
          </a:ln>
        </p:spPr>
      </p:cxnSp>
      <p:sp>
        <p:nvSpPr>
          <p:cNvPr id="1088" name="Google Shape;1088;g3327c786065_0_224"/>
          <p:cNvSpPr txBox="1"/>
          <p:nvPr/>
        </p:nvSpPr>
        <p:spPr>
          <a:xfrm>
            <a:off x="1019181" y="690975"/>
            <a:ext cx="3194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a:solidFill>
                  <a:schemeClr val="dk1"/>
                </a:solidFill>
                <a:latin typeface="Plus Jakarta Sans Medium"/>
                <a:ea typeface="Plus Jakarta Sans Medium"/>
                <a:cs typeface="Plus Jakarta Sans Medium"/>
                <a:sym typeface="Plus Jakarta Sans Medium"/>
              </a:rPr>
              <a:t>Node.js Server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pSp>
        <p:nvGrpSpPr>
          <p:cNvPr id="350" name="Google Shape;350;g2dd15adf2f1_2_0"/>
          <p:cNvGrpSpPr/>
          <p:nvPr/>
        </p:nvGrpSpPr>
        <p:grpSpPr>
          <a:xfrm>
            <a:off x="9982323" y="3378336"/>
            <a:ext cx="5391150" cy="5391150"/>
            <a:chOff x="3400425" y="733425"/>
            <a:chExt cx="5391150" cy="5391150"/>
          </a:xfrm>
        </p:grpSpPr>
        <p:sp>
          <p:nvSpPr>
            <p:cNvPr id="351" name="Google Shape;351;g2dd15adf2f1_2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g2dd15adf2f1_2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53" name="Google Shape;353;g2dd15adf2f1_2_0"/>
          <p:cNvGrpSpPr/>
          <p:nvPr/>
        </p:nvGrpSpPr>
        <p:grpSpPr>
          <a:xfrm>
            <a:off x="-476530" y="-698470"/>
            <a:ext cx="4076788" cy="4076788"/>
            <a:chOff x="3400425" y="733425"/>
            <a:chExt cx="5391150" cy="5391150"/>
          </a:xfrm>
        </p:grpSpPr>
        <p:sp>
          <p:nvSpPr>
            <p:cNvPr id="354" name="Google Shape;354;g2dd15adf2f1_2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5" name="Google Shape;355;g2dd15adf2f1_2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56" name="Google Shape;356;g2dd15adf2f1_2_0"/>
          <p:cNvGrpSpPr/>
          <p:nvPr/>
        </p:nvGrpSpPr>
        <p:grpSpPr>
          <a:xfrm>
            <a:off x="-1694701" y="-1916506"/>
            <a:ext cx="6512509" cy="6512509"/>
            <a:chOff x="3400425" y="733425"/>
            <a:chExt cx="5391150" cy="5391150"/>
          </a:xfrm>
        </p:grpSpPr>
        <p:sp>
          <p:nvSpPr>
            <p:cNvPr id="357" name="Google Shape;357;g2dd15adf2f1_2_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8" name="Google Shape;358;g2dd15adf2f1_2_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59" name="Google Shape;359;g2dd15adf2f1_2_0"/>
          <p:cNvSpPr txBox="1"/>
          <p:nvPr/>
        </p:nvSpPr>
        <p:spPr>
          <a:xfrm>
            <a:off x="1014406" y="1139825"/>
            <a:ext cx="3194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System Design</a:t>
            </a:r>
            <a:endParaRPr sz="2400" b="1" i="0" u="none" strike="noStrike" cap="none">
              <a:solidFill>
                <a:srgbClr val="000000"/>
              </a:solidFill>
            </a:endParaRPr>
          </a:p>
        </p:txBody>
      </p:sp>
      <p:cxnSp>
        <p:nvCxnSpPr>
          <p:cNvPr id="360" name="Google Shape;360;g2dd15adf2f1_2_0"/>
          <p:cNvCxnSpPr/>
          <p:nvPr/>
        </p:nvCxnSpPr>
        <p:spPr>
          <a:xfrm>
            <a:off x="3717025" y="1371600"/>
            <a:ext cx="6265200" cy="9000"/>
          </a:xfrm>
          <a:prstGeom prst="straightConnector1">
            <a:avLst/>
          </a:prstGeom>
          <a:noFill/>
          <a:ln w="12700" cap="flat" cmpd="sng">
            <a:solidFill>
              <a:schemeClr val="dk1"/>
            </a:solidFill>
            <a:prstDash val="solid"/>
            <a:miter lim="800000"/>
            <a:headEnd type="none" w="sm" len="sm"/>
            <a:tailEnd type="none" w="sm" len="sm"/>
          </a:ln>
        </p:spPr>
      </p:cxnSp>
      <p:sp>
        <p:nvSpPr>
          <p:cNvPr id="361" name="Google Shape;361;g2dd15adf2f1_2_0"/>
          <p:cNvSpPr txBox="1"/>
          <p:nvPr/>
        </p:nvSpPr>
        <p:spPr>
          <a:xfrm>
            <a:off x="1014400" y="1742025"/>
            <a:ext cx="6402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1" u="none" strike="noStrike" cap="none">
              <a:solidFill>
                <a:schemeClr val="dk1"/>
              </a:solidFill>
              <a:latin typeface="Plus Jakarta Sans"/>
              <a:ea typeface="Plus Jakarta Sans"/>
              <a:cs typeface="Plus Jakarta Sans"/>
              <a:sym typeface="Plus Jakarta Sans"/>
            </a:endParaRPr>
          </a:p>
        </p:txBody>
      </p:sp>
      <p:sp>
        <p:nvSpPr>
          <p:cNvPr id="362" name="Google Shape;362;g2dd15adf2f1_2_0"/>
          <p:cNvSpPr txBox="1"/>
          <p:nvPr/>
        </p:nvSpPr>
        <p:spPr>
          <a:xfrm>
            <a:off x="7736775" y="1977000"/>
            <a:ext cx="24264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1800" b="1">
                <a:solidFill>
                  <a:schemeClr val="dk1"/>
                </a:solidFill>
              </a:rPr>
              <a:t>Team Distribution:</a:t>
            </a:r>
            <a:endParaRPr sz="1800" b="1">
              <a:solidFill>
                <a:schemeClr val="dk1"/>
              </a:solidFill>
            </a:endParaRPr>
          </a:p>
          <a:p>
            <a:pPr marL="457200" lvl="0" indent="-342900" algn="l" rtl="0">
              <a:spcBef>
                <a:spcPts val="0"/>
              </a:spcBef>
              <a:spcAft>
                <a:spcPts val="0"/>
              </a:spcAft>
              <a:buClr>
                <a:schemeClr val="dk1"/>
              </a:buClr>
              <a:buSzPts val="1800"/>
              <a:buAutoNum type="arabicPeriod"/>
            </a:pPr>
            <a:r>
              <a:rPr lang="en-ID" sz="1800">
                <a:solidFill>
                  <a:schemeClr val="dk1"/>
                </a:solidFill>
              </a:rPr>
              <a:t>Mechanical Hardware</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AutoNum type="arabicPeriod"/>
            </a:pPr>
            <a:r>
              <a:rPr lang="en-ID" sz="1800">
                <a:solidFill>
                  <a:schemeClr val="dk1"/>
                </a:solidFill>
              </a:rPr>
              <a:t>Electronic Hardware</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AutoNum type="arabicPeriod"/>
            </a:pPr>
            <a:r>
              <a:rPr lang="en-ID" sz="1800">
                <a:solidFill>
                  <a:schemeClr val="dk1"/>
                </a:solidFill>
              </a:rPr>
              <a:t>Network &amp; Teleoperated UI</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AutoNum type="arabicPeriod"/>
            </a:pPr>
            <a:r>
              <a:rPr lang="en-ID" sz="1800">
                <a:solidFill>
                  <a:schemeClr val="dk1"/>
                </a:solidFill>
              </a:rPr>
              <a:t>Mapping &amp; Navigation</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AutoNum type="arabicPeriod"/>
            </a:pPr>
            <a:r>
              <a:rPr lang="en-ID" sz="1800">
                <a:solidFill>
                  <a:schemeClr val="dk1"/>
                </a:solidFill>
              </a:rPr>
              <a:t>Safety Design</a:t>
            </a:r>
            <a:endParaRPr sz="1800">
              <a:solidFill>
                <a:schemeClr val="dk1"/>
              </a:solidFill>
            </a:endParaRPr>
          </a:p>
        </p:txBody>
      </p:sp>
      <p:pic>
        <p:nvPicPr>
          <p:cNvPr id="363" name="Google Shape;363;g2dd15adf2f1_2_0"/>
          <p:cNvPicPr preferRelativeResize="0"/>
          <p:nvPr/>
        </p:nvPicPr>
        <p:blipFill>
          <a:blip r:embed="rId3">
            <a:alphaModFix/>
          </a:blip>
          <a:stretch>
            <a:fillRect/>
          </a:stretch>
        </p:blipFill>
        <p:spPr>
          <a:xfrm>
            <a:off x="498013" y="1861000"/>
            <a:ext cx="7128824" cy="44487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g33c1efe81d2_0_580"/>
          <p:cNvPicPr preferRelativeResize="0">
            <a:picLocks noGrp="1"/>
          </p:cNvPicPr>
          <p:nvPr>
            <p:ph type="pic" idx="2"/>
          </p:nvPr>
        </p:nvPicPr>
        <p:blipFill rotWithShape="1">
          <a:blip r:embed="rId3">
            <a:alphaModFix/>
          </a:blip>
          <a:srcRect t="3305" b="3314"/>
          <a:stretch/>
        </p:blipFill>
        <p:spPr>
          <a:xfrm>
            <a:off x="407989" y="441326"/>
            <a:ext cx="11376024" cy="5975351"/>
          </a:xfrm>
          <a:prstGeom prst="rect">
            <a:avLst/>
          </a:prstGeom>
          <a:gradFill>
            <a:gsLst>
              <a:gs pos="0">
                <a:srgbClr val="D8D8D8"/>
              </a:gs>
              <a:gs pos="100000">
                <a:srgbClr val="A5A5A5"/>
              </a:gs>
            </a:gsLst>
            <a:lin ang="2700006" scaled="0"/>
          </a:gradFill>
          <a:ln>
            <a:noFill/>
          </a:ln>
        </p:spPr>
      </p:pic>
      <p:grpSp>
        <p:nvGrpSpPr>
          <p:cNvPr id="369" name="Google Shape;369;g33c1efe81d2_0_580"/>
          <p:cNvGrpSpPr/>
          <p:nvPr/>
        </p:nvGrpSpPr>
        <p:grpSpPr>
          <a:xfrm>
            <a:off x="-841604" y="-1014555"/>
            <a:ext cx="5757748" cy="5757748"/>
            <a:chOff x="3400425" y="733425"/>
            <a:chExt cx="5391150" cy="5391150"/>
          </a:xfrm>
        </p:grpSpPr>
        <p:sp>
          <p:nvSpPr>
            <p:cNvPr id="370" name="Google Shape;370;g33c1efe81d2_0_580"/>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1" name="Google Shape;371;g33c1efe81d2_0_580"/>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72" name="Google Shape;372;g33c1efe81d2_0_580"/>
          <p:cNvSpPr/>
          <p:nvPr/>
        </p:nvSpPr>
        <p:spPr>
          <a:xfrm>
            <a:off x="407988" y="441325"/>
            <a:ext cx="11376000" cy="5975400"/>
          </a:xfrm>
          <a:prstGeom prst="rect">
            <a:avLst/>
          </a:prstGeom>
          <a:solidFill>
            <a:schemeClr val="accent1">
              <a:alpha val="690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3" name="Google Shape;373;g33c1efe81d2_0_580"/>
          <p:cNvSpPr txBox="1"/>
          <p:nvPr/>
        </p:nvSpPr>
        <p:spPr>
          <a:xfrm>
            <a:off x="633404" y="5883500"/>
            <a:ext cx="2925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000" b="0" i="0" u="none" strike="noStrike" cap="none">
                <a:solidFill>
                  <a:schemeClr val="lt1"/>
                </a:solidFill>
                <a:latin typeface="Plus Jakarta Sans Medium"/>
                <a:ea typeface="Plus Jakarta Sans Medium"/>
                <a:cs typeface="Plus Jakarta Sans Medium"/>
                <a:sym typeface="Plus Jakarta Sans Medium"/>
              </a:rPr>
              <a:t>SmoothOperator</a:t>
            </a:r>
            <a:endParaRPr sz="1400" b="0" i="0" u="none" strike="noStrike" cap="none">
              <a:solidFill>
                <a:srgbClr val="000000"/>
              </a:solidFill>
              <a:latin typeface="Arial"/>
              <a:ea typeface="Arial"/>
              <a:cs typeface="Arial"/>
              <a:sym typeface="Arial"/>
            </a:endParaRPr>
          </a:p>
        </p:txBody>
      </p:sp>
      <p:cxnSp>
        <p:nvCxnSpPr>
          <p:cNvPr id="374" name="Google Shape;374;g33c1efe81d2_0_580"/>
          <p:cNvCxnSpPr/>
          <p:nvPr/>
        </p:nvCxnSpPr>
        <p:spPr>
          <a:xfrm rot="10800000" flipH="1">
            <a:off x="3073150" y="6124125"/>
            <a:ext cx="8101200" cy="22200"/>
          </a:xfrm>
          <a:prstGeom prst="straightConnector1">
            <a:avLst/>
          </a:prstGeom>
          <a:noFill/>
          <a:ln w="12700" cap="flat" cmpd="sng">
            <a:solidFill>
              <a:schemeClr val="lt1"/>
            </a:solidFill>
            <a:prstDash val="solid"/>
            <a:miter lim="800000"/>
            <a:headEnd type="none" w="sm" len="sm"/>
            <a:tailEnd type="none" w="sm" len="sm"/>
          </a:ln>
        </p:spPr>
      </p:cxnSp>
      <p:sp>
        <p:nvSpPr>
          <p:cNvPr id="375" name="Google Shape;375;g33c1efe81d2_0_580"/>
          <p:cNvSpPr txBox="1">
            <a:spLocks noGrp="1"/>
          </p:cNvSpPr>
          <p:nvPr>
            <p:ph type="title"/>
          </p:nvPr>
        </p:nvSpPr>
        <p:spPr>
          <a:xfrm>
            <a:off x="1162813" y="2270286"/>
            <a:ext cx="9866400" cy="2587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5400"/>
              <a:buFont typeface="Plus Jakarta Sans Medium"/>
              <a:buNone/>
            </a:pPr>
            <a:r>
              <a:rPr lang="en-ID" sz="6000"/>
              <a:t>Mechanical Hardware</a:t>
            </a:r>
            <a:endParaRPr sz="6000"/>
          </a:p>
          <a:p>
            <a:pPr marL="0" lvl="0" indent="0" algn="ctr" rtl="0">
              <a:lnSpc>
                <a:spcPct val="100000"/>
              </a:lnSpc>
              <a:spcBef>
                <a:spcPts val="0"/>
              </a:spcBef>
              <a:spcAft>
                <a:spcPts val="0"/>
              </a:spcAft>
              <a:buClr>
                <a:schemeClr val="lt1"/>
              </a:buClr>
              <a:buSzPts val="5400"/>
              <a:buFont typeface="Plus Jakarta Sans Medium"/>
              <a:buNone/>
            </a:pPr>
            <a:endParaRPr sz="4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g2dd15adf2f1_3_2"/>
          <p:cNvGrpSpPr/>
          <p:nvPr/>
        </p:nvGrpSpPr>
        <p:grpSpPr>
          <a:xfrm>
            <a:off x="9982323" y="3378336"/>
            <a:ext cx="5391150" cy="5391150"/>
            <a:chOff x="3400425" y="733425"/>
            <a:chExt cx="5391150" cy="5391150"/>
          </a:xfrm>
        </p:grpSpPr>
        <p:sp>
          <p:nvSpPr>
            <p:cNvPr id="381" name="Google Shape;381;g2dd15adf2f1_3_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2" name="Google Shape;382;g2dd15adf2f1_3_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83" name="Google Shape;383;g2dd15adf2f1_3_2"/>
          <p:cNvGrpSpPr/>
          <p:nvPr/>
        </p:nvGrpSpPr>
        <p:grpSpPr>
          <a:xfrm>
            <a:off x="-476530" y="-698470"/>
            <a:ext cx="4076788" cy="4076788"/>
            <a:chOff x="3400425" y="733425"/>
            <a:chExt cx="5391150" cy="5391150"/>
          </a:xfrm>
        </p:grpSpPr>
        <p:sp>
          <p:nvSpPr>
            <p:cNvPr id="384" name="Google Shape;384;g2dd15adf2f1_3_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5" name="Google Shape;385;g2dd15adf2f1_3_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86" name="Google Shape;386;g2dd15adf2f1_3_2"/>
          <p:cNvGrpSpPr/>
          <p:nvPr/>
        </p:nvGrpSpPr>
        <p:grpSpPr>
          <a:xfrm>
            <a:off x="-1694701" y="-1916506"/>
            <a:ext cx="6512509" cy="6512509"/>
            <a:chOff x="3400425" y="733425"/>
            <a:chExt cx="5391150" cy="5391150"/>
          </a:xfrm>
        </p:grpSpPr>
        <p:sp>
          <p:nvSpPr>
            <p:cNvPr id="387" name="Google Shape;387;g2dd15adf2f1_3_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8" name="Google Shape;388;g2dd15adf2f1_3_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89" name="Google Shape;389;g2dd15adf2f1_3_2"/>
          <p:cNvSpPr txBox="1"/>
          <p:nvPr/>
        </p:nvSpPr>
        <p:spPr>
          <a:xfrm>
            <a:off x="1014406" y="1139825"/>
            <a:ext cx="3194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Chassis CAD </a:t>
            </a:r>
            <a:endParaRPr sz="2400" b="1" i="0" u="none" strike="noStrike" cap="none">
              <a:solidFill>
                <a:srgbClr val="000000"/>
              </a:solidFill>
            </a:endParaRPr>
          </a:p>
        </p:txBody>
      </p:sp>
      <p:cxnSp>
        <p:nvCxnSpPr>
          <p:cNvPr id="390" name="Google Shape;390;g2dd15adf2f1_3_2"/>
          <p:cNvCxnSpPr/>
          <p:nvPr/>
        </p:nvCxnSpPr>
        <p:spPr>
          <a:xfrm rot="10800000" flipH="1">
            <a:off x="3104450" y="1380575"/>
            <a:ext cx="6877800" cy="12900"/>
          </a:xfrm>
          <a:prstGeom prst="straightConnector1">
            <a:avLst/>
          </a:prstGeom>
          <a:noFill/>
          <a:ln w="12700" cap="flat" cmpd="sng">
            <a:solidFill>
              <a:schemeClr val="dk1"/>
            </a:solidFill>
            <a:prstDash val="solid"/>
            <a:miter lim="800000"/>
            <a:headEnd type="none" w="sm" len="sm"/>
            <a:tailEnd type="none" w="sm" len="sm"/>
          </a:ln>
        </p:spPr>
      </p:cxnSp>
      <p:sp>
        <p:nvSpPr>
          <p:cNvPr id="391" name="Google Shape;391;g2dd15adf2f1_3_2"/>
          <p:cNvSpPr txBox="1"/>
          <p:nvPr/>
        </p:nvSpPr>
        <p:spPr>
          <a:xfrm>
            <a:off x="1014400" y="1742025"/>
            <a:ext cx="6402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1" u="none" strike="noStrike" cap="none">
              <a:solidFill>
                <a:schemeClr val="dk1"/>
              </a:solidFill>
              <a:latin typeface="Plus Jakarta Sans"/>
              <a:ea typeface="Plus Jakarta Sans"/>
              <a:cs typeface="Plus Jakarta Sans"/>
              <a:sym typeface="Plus Jakarta Sans"/>
            </a:endParaRPr>
          </a:p>
        </p:txBody>
      </p:sp>
      <p:pic>
        <p:nvPicPr>
          <p:cNvPr id="392" name="Google Shape;392;g2dd15adf2f1_3_2"/>
          <p:cNvPicPr preferRelativeResize="0"/>
          <p:nvPr/>
        </p:nvPicPr>
        <p:blipFill rotWithShape="1">
          <a:blip r:embed="rId3">
            <a:alphaModFix/>
          </a:blip>
          <a:srcRect/>
          <a:stretch/>
        </p:blipFill>
        <p:spPr>
          <a:xfrm>
            <a:off x="649225" y="1675225"/>
            <a:ext cx="2205800" cy="2132650"/>
          </a:xfrm>
          <a:prstGeom prst="rect">
            <a:avLst/>
          </a:prstGeom>
          <a:noFill/>
          <a:ln>
            <a:noFill/>
          </a:ln>
        </p:spPr>
      </p:pic>
      <p:pic>
        <p:nvPicPr>
          <p:cNvPr id="393" name="Google Shape;393;g2dd15adf2f1_3_2"/>
          <p:cNvPicPr preferRelativeResize="0"/>
          <p:nvPr/>
        </p:nvPicPr>
        <p:blipFill rotWithShape="1">
          <a:blip r:embed="rId4">
            <a:alphaModFix/>
          </a:blip>
          <a:srcRect/>
          <a:stretch/>
        </p:blipFill>
        <p:spPr>
          <a:xfrm>
            <a:off x="3330342" y="1675230"/>
            <a:ext cx="2901627" cy="2132651"/>
          </a:xfrm>
          <a:prstGeom prst="rect">
            <a:avLst/>
          </a:prstGeom>
          <a:noFill/>
          <a:ln>
            <a:noFill/>
          </a:ln>
        </p:spPr>
      </p:pic>
      <p:pic>
        <p:nvPicPr>
          <p:cNvPr id="394" name="Google Shape;394;g2dd15adf2f1_3_2"/>
          <p:cNvPicPr preferRelativeResize="0"/>
          <p:nvPr/>
        </p:nvPicPr>
        <p:blipFill rotWithShape="1">
          <a:blip r:embed="rId5">
            <a:alphaModFix/>
          </a:blip>
          <a:srcRect/>
          <a:stretch/>
        </p:blipFill>
        <p:spPr>
          <a:xfrm>
            <a:off x="6707340" y="1675223"/>
            <a:ext cx="3310408" cy="2132649"/>
          </a:xfrm>
          <a:prstGeom prst="rect">
            <a:avLst/>
          </a:prstGeom>
          <a:noFill/>
          <a:ln>
            <a:noFill/>
          </a:ln>
        </p:spPr>
      </p:pic>
      <p:sp>
        <p:nvSpPr>
          <p:cNvPr id="395" name="Google Shape;395;g2dd15adf2f1_3_2"/>
          <p:cNvSpPr txBox="1">
            <a:spLocks noGrp="1"/>
          </p:cNvSpPr>
          <p:nvPr>
            <p:ph type="body" idx="4294967295"/>
          </p:nvPr>
        </p:nvSpPr>
        <p:spPr>
          <a:xfrm>
            <a:off x="207050" y="3796459"/>
            <a:ext cx="3310500" cy="2235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Top View </a:t>
            </a:r>
            <a:endParaRPr sz="1600" b="1">
              <a:latin typeface="Plus Jakarta Sans"/>
              <a:ea typeface="Plus Jakarta Sans"/>
              <a:cs typeface="Plus Jakarta Sans"/>
              <a:sym typeface="Plus Jakarta Sans"/>
            </a:endParaRPr>
          </a:p>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(removed top plate)</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
        <p:nvSpPr>
          <p:cNvPr id="396" name="Google Shape;396;g2dd15adf2f1_3_2"/>
          <p:cNvSpPr txBox="1">
            <a:spLocks noGrp="1"/>
          </p:cNvSpPr>
          <p:nvPr>
            <p:ph type="body" idx="4294967295"/>
          </p:nvPr>
        </p:nvSpPr>
        <p:spPr>
          <a:xfrm>
            <a:off x="3330341" y="3807884"/>
            <a:ext cx="2901600" cy="2235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Bottom View</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
        <p:nvSpPr>
          <p:cNvPr id="397" name="Google Shape;397;g2dd15adf2f1_3_2"/>
          <p:cNvSpPr txBox="1">
            <a:spLocks noGrp="1"/>
          </p:cNvSpPr>
          <p:nvPr>
            <p:ph type="body" idx="4294967295"/>
          </p:nvPr>
        </p:nvSpPr>
        <p:spPr>
          <a:xfrm>
            <a:off x="6707308" y="3807871"/>
            <a:ext cx="3310500" cy="2235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Isometric View</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pic>
        <p:nvPicPr>
          <p:cNvPr id="398" name="Google Shape;398;g2dd15adf2f1_3_2"/>
          <p:cNvPicPr preferRelativeResize="0"/>
          <p:nvPr/>
        </p:nvPicPr>
        <p:blipFill rotWithShape="1">
          <a:blip r:embed="rId6">
            <a:alphaModFix/>
          </a:blip>
          <a:srcRect l="18487" b="7655"/>
          <a:stretch/>
        </p:blipFill>
        <p:spPr>
          <a:xfrm>
            <a:off x="2030425" y="4537125"/>
            <a:ext cx="2901625" cy="1845475"/>
          </a:xfrm>
          <a:prstGeom prst="rect">
            <a:avLst/>
          </a:prstGeom>
          <a:noFill/>
          <a:ln>
            <a:noFill/>
          </a:ln>
        </p:spPr>
      </p:pic>
      <p:pic>
        <p:nvPicPr>
          <p:cNvPr id="399" name="Google Shape;399;g2dd15adf2f1_3_2"/>
          <p:cNvPicPr preferRelativeResize="0"/>
          <p:nvPr/>
        </p:nvPicPr>
        <p:blipFill>
          <a:blip r:embed="rId7">
            <a:alphaModFix/>
          </a:blip>
          <a:stretch>
            <a:fillRect/>
          </a:stretch>
        </p:blipFill>
        <p:spPr>
          <a:xfrm>
            <a:off x="5535202" y="4596001"/>
            <a:ext cx="3843976" cy="1727724"/>
          </a:xfrm>
          <a:prstGeom prst="rect">
            <a:avLst/>
          </a:prstGeom>
          <a:noFill/>
          <a:ln>
            <a:noFill/>
          </a:ln>
        </p:spPr>
      </p:pic>
      <p:sp>
        <p:nvSpPr>
          <p:cNvPr id="400" name="Google Shape;400;g2dd15adf2f1_3_2"/>
          <p:cNvSpPr txBox="1">
            <a:spLocks noGrp="1"/>
          </p:cNvSpPr>
          <p:nvPr>
            <p:ph type="body" idx="4294967295"/>
          </p:nvPr>
        </p:nvSpPr>
        <p:spPr>
          <a:xfrm>
            <a:off x="2180016" y="6445784"/>
            <a:ext cx="2901600" cy="2235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Simulation</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
        <p:nvSpPr>
          <p:cNvPr id="401" name="Google Shape;401;g2dd15adf2f1_3_2"/>
          <p:cNvSpPr txBox="1">
            <a:spLocks noGrp="1"/>
          </p:cNvSpPr>
          <p:nvPr>
            <p:ph type="body" idx="4294967295"/>
          </p:nvPr>
        </p:nvSpPr>
        <p:spPr>
          <a:xfrm>
            <a:off x="6081166" y="6382609"/>
            <a:ext cx="2901600" cy="2235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1600" b="1">
                <a:latin typeface="Plus Jakarta Sans"/>
                <a:ea typeface="Plus Jakarta Sans"/>
                <a:cs typeface="Plus Jakarta Sans"/>
                <a:sym typeface="Plus Jakarta Sans"/>
              </a:rPr>
              <a:t>Motor torque Curve (100lb)</a:t>
            </a:r>
            <a:endParaRPr sz="1600" b="1">
              <a:latin typeface="Plus Jakarta Sans"/>
              <a:ea typeface="Plus Jakarta Sans"/>
              <a:cs typeface="Plus Jakarta Sans"/>
              <a:sym typeface="Plus Jakarta Sans"/>
            </a:endParaRPr>
          </a:p>
          <a:p>
            <a:pPr marL="0" lvl="0" indent="0" algn="ctr" rtl="0">
              <a:lnSpc>
                <a:spcPct val="120000"/>
              </a:lnSpc>
              <a:spcBef>
                <a:spcPts val="1000"/>
              </a:spcBef>
              <a:spcAft>
                <a:spcPts val="0"/>
              </a:spcAft>
              <a:buClr>
                <a:schemeClr val="accent1"/>
              </a:buClr>
              <a:buSzPts val="1200"/>
              <a:buNone/>
            </a:pPr>
            <a:endParaRPr sz="1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g2dd15adf2f1_3_52"/>
          <p:cNvGrpSpPr/>
          <p:nvPr/>
        </p:nvGrpSpPr>
        <p:grpSpPr>
          <a:xfrm>
            <a:off x="9982323" y="3378336"/>
            <a:ext cx="5391150" cy="5391150"/>
            <a:chOff x="3400425" y="733425"/>
            <a:chExt cx="5391150" cy="5391150"/>
          </a:xfrm>
        </p:grpSpPr>
        <p:sp>
          <p:nvSpPr>
            <p:cNvPr id="407" name="Google Shape;407;g2dd15adf2f1_3_5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8" name="Google Shape;408;g2dd15adf2f1_3_5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09" name="Google Shape;409;g2dd15adf2f1_3_52"/>
          <p:cNvGrpSpPr/>
          <p:nvPr/>
        </p:nvGrpSpPr>
        <p:grpSpPr>
          <a:xfrm>
            <a:off x="-476530" y="-698470"/>
            <a:ext cx="4076788" cy="4076788"/>
            <a:chOff x="3400425" y="733425"/>
            <a:chExt cx="5391150" cy="5391150"/>
          </a:xfrm>
        </p:grpSpPr>
        <p:sp>
          <p:nvSpPr>
            <p:cNvPr id="410" name="Google Shape;410;g2dd15adf2f1_3_5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1" name="Google Shape;411;g2dd15adf2f1_3_5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12" name="Google Shape;412;g2dd15adf2f1_3_52"/>
          <p:cNvGrpSpPr/>
          <p:nvPr/>
        </p:nvGrpSpPr>
        <p:grpSpPr>
          <a:xfrm>
            <a:off x="-1694701" y="-1916506"/>
            <a:ext cx="6512509" cy="6512509"/>
            <a:chOff x="3400425" y="733425"/>
            <a:chExt cx="5391150" cy="5391150"/>
          </a:xfrm>
        </p:grpSpPr>
        <p:sp>
          <p:nvSpPr>
            <p:cNvPr id="413" name="Google Shape;413;g2dd15adf2f1_3_5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4" name="Google Shape;414;g2dd15adf2f1_3_5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15" name="Google Shape;415;g2dd15adf2f1_3_52"/>
          <p:cNvSpPr txBox="1"/>
          <p:nvPr/>
        </p:nvSpPr>
        <p:spPr>
          <a:xfrm>
            <a:off x="1014406" y="1139825"/>
            <a:ext cx="3194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V0  Build</a:t>
            </a:r>
            <a:endParaRPr sz="2400" b="1" i="0" u="none" strike="noStrike" cap="none">
              <a:solidFill>
                <a:srgbClr val="000000"/>
              </a:solidFill>
            </a:endParaRPr>
          </a:p>
        </p:txBody>
      </p:sp>
      <p:cxnSp>
        <p:nvCxnSpPr>
          <p:cNvPr id="416" name="Google Shape;416;g2dd15adf2f1_3_52"/>
          <p:cNvCxnSpPr/>
          <p:nvPr/>
        </p:nvCxnSpPr>
        <p:spPr>
          <a:xfrm rot="10800000" flipH="1">
            <a:off x="2488800" y="1380350"/>
            <a:ext cx="7569600" cy="22800"/>
          </a:xfrm>
          <a:prstGeom prst="straightConnector1">
            <a:avLst/>
          </a:prstGeom>
          <a:noFill/>
          <a:ln w="12700" cap="flat" cmpd="sng">
            <a:solidFill>
              <a:schemeClr val="dk1"/>
            </a:solidFill>
            <a:prstDash val="solid"/>
            <a:miter lim="800000"/>
            <a:headEnd type="none" w="sm" len="sm"/>
            <a:tailEnd type="none" w="sm" len="sm"/>
          </a:ln>
        </p:spPr>
      </p:cxnSp>
      <p:sp>
        <p:nvSpPr>
          <p:cNvPr id="417" name="Google Shape;417;g2dd15adf2f1_3_52"/>
          <p:cNvSpPr txBox="1"/>
          <p:nvPr/>
        </p:nvSpPr>
        <p:spPr>
          <a:xfrm>
            <a:off x="1014400" y="1742025"/>
            <a:ext cx="6402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1" u="none" strike="noStrike" cap="none">
              <a:solidFill>
                <a:schemeClr val="dk1"/>
              </a:solidFill>
              <a:latin typeface="Plus Jakarta Sans"/>
              <a:ea typeface="Plus Jakarta Sans"/>
              <a:cs typeface="Plus Jakarta Sans"/>
              <a:sym typeface="Plus Jakarta Sans"/>
            </a:endParaRPr>
          </a:p>
        </p:txBody>
      </p:sp>
      <p:pic>
        <p:nvPicPr>
          <p:cNvPr id="418" name="Google Shape;418;g2dd15adf2f1_3_52"/>
          <p:cNvPicPr preferRelativeResize="0"/>
          <p:nvPr/>
        </p:nvPicPr>
        <p:blipFill>
          <a:blip r:embed="rId3">
            <a:alphaModFix/>
          </a:blip>
          <a:stretch>
            <a:fillRect/>
          </a:stretch>
        </p:blipFill>
        <p:spPr>
          <a:xfrm>
            <a:off x="2473025" y="1742021"/>
            <a:ext cx="5978250" cy="4483699"/>
          </a:xfrm>
          <a:prstGeom prst="rect">
            <a:avLst/>
          </a:prstGeom>
          <a:noFill/>
          <a:ln>
            <a:noFill/>
          </a:ln>
        </p:spPr>
      </p:pic>
      <p:sp>
        <p:nvSpPr>
          <p:cNvPr id="419" name="Google Shape;419;g2dd15adf2f1_3_52"/>
          <p:cNvSpPr txBox="1">
            <a:spLocks noGrp="1"/>
          </p:cNvSpPr>
          <p:nvPr>
            <p:ph type="body" idx="4294967295"/>
          </p:nvPr>
        </p:nvSpPr>
        <p:spPr>
          <a:xfrm>
            <a:off x="1966575" y="6225725"/>
            <a:ext cx="7125900" cy="6546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1000"/>
              </a:spcBef>
              <a:spcAft>
                <a:spcPts val="0"/>
              </a:spcAft>
              <a:buClr>
                <a:schemeClr val="accent1"/>
              </a:buClr>
              <a:buSzPts val="1200"/>
              <a:buNone/>
            </a:pPr>
            <a:r>
              <a:rPr lang="en-ID" sz="1600" b="1">
                <a:latin typeface="Plus Jakarta Sans"/>
                <a:ea typeface="Plus Jakarta Sans"/>
                <a:cs typeface="Plus Jakarta Sans"/>
                <a:sym typeface="Plus Jakarta Sans"/>
              </a:rPr>
              <a:t>Made out of wooden board and VEX Robotics Pieces</a:t>
            </a:r>
            <a:endParaRPr sz="1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424" name="Google Shape;424;g2dd15adf2f1_3_27"/>
          <p:cNvGrpSpPr/>
          <p:nvPr/>
        </p:nvGrpSpPr>
        <p:grpSpPr>
          <a:xfrm>
            <a:off x="9982323" y="3378336"/>
            <a:ext cx="5391150" cy="5391150"/>
            <a:chOff x="3400425" y="733425"/>
            <a:chExt cx="5391150" cy="5391150"/>
          </a:xfrm>
        </p:grpSpPr>
        <p:sp>
          <p:nvSpPr>
            <p:cNvPr id="425" name="Google Shape;425;g2dd15adf2f1_3_2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6" name="Google Shape;426;g2dd15adf2f1_3_2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27" name="Google Shape;427;g2dd15adf2f1_3_27"/>
          <p:cNvGrpSpPr/>
          <p:nvPr/>
        </p:nvGrpSpPr>
        <p:grpSpPr>
          <a:xfrm>
            <a:off x="-476530" y="-698470"/>
            <a:ext cx="4076788" cy="4076788"/>
            <a:chOff x="3400425" y="733425"/>
            <a:chExt cx="5391150" cy="5391150"/>
          </a:xfrm>
        </p:grpSpPr>
        <p:sp>
          <p:nvSpPr>
            <p:cNvPr id="428" name="Google Shape;428;g2dd15adf2f1_3_2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g2dd15adf2f1_3_2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30" name="Google Shape;430;g2dd15adf2f1_3_27"/>
          <p:cNvGrpSpPr/>
          <p:nvPr/>
        </p:nvGrpSpPr>
        <p:grpSpPr>
          <a:xfrm>
            <a:off x="-1694701" y="-1916506"/>
            <a:ext cx="6512509" cy="6512509"/>
            <a:chOff x="3400425" y="733425"/>
            <a:chExt cx="5391150" cy="5391150"/>
          </a:xfrm>
        </p:grpSpPr>
        <p:sp>
          <p:nvSpPr>
            <p:cNvPr id="431" name="Google Shape;431;g2dd15adf2f1_3_2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2" name="Google Shape;432;g2dd15adf2f1_3_2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1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33" name="Google Shape;433;g2dd15adf2f1_3_27"/>
          <p:cNvSpPr txBox="1"/>
          <p:nvPr/>
        </p:nvSpPr>
        <p:spPr>
          <a:xfrm>
            <a:off x="1014406" y="1139825"/>
            <a:ext cx="3194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D" sz="2400" b="1">
                <a:solidFill>
                  <a:schemeClr val="dk1"/>
                </a:solidFill>
                <a:latin typeface="Plus Jakarta Sans"/>
                <a:ea typeface="Plus Jakarta Sans"/>
                <a:cs typeface="Plus Jakarta Sans"/>
                <a:sym typeface="Plus Jakarta Sans"/>
              </a:rPr>
              <a:t>V1 Build (Current)</a:t>
            </a:r>
            <a:endParaRPr sz="2400" b="1" i="0" u="none" strike="noStrike" cap="none">
              <a:solidFill>
                <a:srgbClr val="000000"/>
              </a:solidFill>
            </a:endParaRPr>
          </a:p>
        </p:txBody>
      </p:sp>
      <p:cxnSp>
        <p:nvCxnSpPr>
          <p:cNvPr id="434" name="Google Shape;434;g2dd15adf2f1_3_27"/>
          <p:cNvCxnSpPr/>
          <p:nvPr/>
        </p:nvCxnSpPr>
        <p:spPr>
          <a:xfrm rot="10800000" flipH="1">
            <a:off x="3740725" y="1380575"/>
            <a:ext cx="6317700" cy="22200"/>
          </a:xfrm>
          <a:prstGeom prst="straightConnector1">
            <a:avLst/>
          </a:prstGeom>
          <a:noFill/>
          <a:ln w="12700" cap="flat" cmpd="sng">
            <a:solidFill>
              <a:schemeClr val="dk1"/>
            </a:solidFill>
            <a:prstDash val="solid"/>
            <a:miter lim="800000"/>
            <a:headEnd type="none" w="sm" len="sm"/>
            <a:tailEnd type="none" w="sm" len="sm"/>
          </a:ln>
        </p:spPr>
      </p:cxnSp>
      <p:sp>
        <p:nvSpPr>
          <p:cNvPr id="435" name="Google Shape;435;g2dd15adf2f1_3_27"/>
          <p:cNvSpPr txBox="1"/>
          <p:nvPr/>
        </p:nvSpPr>
        <p:spPr>
          <a:xfrm>
            <a:off x="1014400" y="1742025"/>
            <a:ext cx="6402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1" u="none" strike="noStrike" cap="none">
              <a:solidFill>
                <a:schemeClr val="dk1"/>
              </a:solidFill>
              <a:latin typeface="Plus Jakarta Sans"/>
              <a:ea typeface="Plus Jakarta Sans"/>
              <a:cs typeface="Plus Jakarta Sans"/>
              <a:sym typeface="Plus Jakarta Sans"/>
            </a:endParaRPr>
          </a:p>
        </p:txBody>
      </p:sp>
      <p:pic>
        <p:nvPicPr>
          <p:cNvPr id="436" name="Google Shape;436;g2dd15adf2f1_3_27"/>
          <p:cNvPicPr preferRelativeResize="0"/>
          <p:nvPr/>
        </p:nvPicPr>
        <p:blipFill rotWithShape="1">
          <a:blip r:embed="rId3">
            <a:alphaModFix/>
          </a:blip>
          <a:srcRect t="3531" b="3522"/>
          <a:stretch/>
        </p:blipFill>
        <p:spPr>
          <a:xfrm>
            <a:off x="3600250" y="1681313"/>
            <a:ext cx="3897874" cy="4848851"/>
          </a:xfrm>
          <a:prstGeom prst="rect">
            <a:avLst/>
          </a:prstGeom>
          <a:noFill/>
          <a:ln>
            <a:noFill/>
          </a:ln>
        </p:spPr>
      </p:pic>
      <p:sp>
        <p:nvSpPr>
          <p:cNvPr id="437" name="Google Shape;437;g2dd15adf2f1_3_27"/>
          <p:cNvSpPr txBox="1">
            <a:spLocks noGrp="1"/>
          </p:cNvSpPr>
          <p:nvPr>
            <p:ph type="body" idx="4294967295"/>
          </p:nvPr>
        </p:nvSpPr>
        <p:spPr>
          <a:xfrm>
            <a:off x="1986225" y="6530175"/>
            <a:ext cx="7125900" cy="6546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1000"/>
              </a:spcBef>
              <a:spcAft>
                <a:spcPts val="0"/>
              </a:spcAft>
              <a:buClr>
                <a:schemeClr val="accent1"/>
              </a:buClr>
              <a:buSzPts val="1200"/>
              <a:buNone/>
            </a:pPr>
            <a:r>
              <a:rPr lang="en-ID" sz="1600" b="1">
                <a:latin typeface="Plus Jakarta Sans"/>
                <a:ea typeface="Plus Jakarta Sans"/>
                <a:cs typeface="Plus Jakarta Sans"/>
                <a:sym typeface="Plus Jakarta Sans"/>
              </a:rPr>
              <a:t>Build Discussed in Next Slides</a:t>
            </a:r>
            <a:endParaRPr sz="1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Red Accent">
      <a:dk1>
        <a:srgbClr val="222222"/>
      </a:dk1>
      <a:lt1>
        <a:srgbClr val="FFFFFF"/>
      </a:lt1>
      <a:dk2>
        <a:srgbClr val="44546A"/>
      </a:dk2>
      <a:lt2>
        <a:srgbClr val="E7E6E6"/>
      </a:lt2>
      <a:accent1>
        <a:srgbClr val="CE1211"/>
      </a:accent1>
      <a:accent2>
        <a:srgbClr val="F2EEEB"/>
      </a:accent2>
      <a:accent3>
        <a:srgbClr val="868482"/>
      </a:accent3>
      <a:accent4>
        <a:srgbClr val="AA4FF5"/>
      </a:accent4>
      <a:accent5>
        <a:srgbClr val="EA80FC"/>
      </a:accent5>
      <a:accent6>
        <a:srgbClr val="5A82F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3941</Words>
  <Application>Microsoft Macintosh PowerPoint</Application>
  <PresentationFormat>Widescreen</PresentationFormat>
  <Paragraphs>436</Paragraphs>
  <Slides>47</Slides>
  <Notes>47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Times New Roman</vt:lpstr>
      <vt:lpstr>Plus Jakarta Sans Medium</vt:lpstr>
      <vt:lpstr>Roboto</vt:lpstr>
      <vt:lpstr>Plus Jakarta Sans</vt:lpstr>
      <vt:lpstr>Office Theme</vt:lpstr>
      <vt:lpstr>Smooth Operator</vt:lpstr>
      <vt:lpstr>In fast-paced environments requiring hospitality such as airports and hotels, there is a decline in service workers in the U.S. For those with mobility impairments, moving luggage and heavy objects can be a strenuous and daunting task. </vt:lpstr>
      <vt:lpstr>SmoothOperator Enhance the quality of life by facilitating easy and  safe movement of objects   </vt:lpstr>
      <vt:lpstr>Overall System Design </vt:lpstr>
      <vt:lpstr>PowerPoint Presentation</vt:lpstr>
      <vt:lpstr>Mechanical Hardware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Electronic Hardware </vt:lpstr>
      <vt:lpstr>PowerPoint Presentation</vt:lpstr>
      <vt:lpstr>PowerPoint Presentation</vt:lpstr>
      <vt:lpstr>PowerPoint Presentation</vt:lpstr>
      <vt:lpstr>Next Steps</vt:lpstr>
      <vt:lpstr>Network  &amp;  Teleoperated UI  </vt:lpstr>
      <vt:lpstr>PowerPoint Presentation</vt:lpstr>
      <vt:lpstr>PowerPoint Presentation</vt:lpstr>
      <vt:lpstr>PowerPoint Presentation</vt:lpstr>
      <vt:lpstr>PowerPoint Presentation</vt:lpstr>
      <vt:lpstr>PowerPoint Presentation</vt:lpstr>
      <vt:lpstr>Next Steps</vt:lpstr>
      <vt:lpstr>Mapping &amp; Navigation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Safety Design </vt:lpstr>
      <vt:lpstr>PowerPoint Presentation</vt:lpstr>
      <vt:lpstr>Project Management </vt:lpstr>
      <vt:lpstr>Gantt Chart </vt:lpstr>
      <vt:lpstr>JIRA Board (Agile Management) </vt:lpstr>
      <vt:lpstr>Thank You Questions/Comments?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Smooth Operator</dc:title>
  <dc:creator>Raditya Zayadi Maruapey</dc:creator>
  <cp:lastModifiedBy>So, Christian</cp:lastModifiedBy>
  <cp:revision>7</cp:revision>
  <dcterms:created xsi:type="dcterms:W3CDTF">2019-07-21T04:36:56Z</dcterms:created>
  <dcterms:modified xsi:type="dcterms:W3CDTF">2025-03-20T04:01:50Z</dcterms:modified>
</cp:coreProperties>
</file>